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sldIdLst>
    <p:sldId id="305" r:id="rId5"/>
    <p:sldId id="321" r:id="rId6"/>
    <p:sldId id="320" r:id="rId7"/>
    <p:sldId id="325" r:id="rId8"/>
    <p:sldId id="330" r:id="rId9"/>
    <p:sldId id="314" r:id="rId10"/>
    <p:sldId id="318" r:id="rId11"/>
    <p:sldId id="301" r:id="rId12"/>
  </p:sldIdLst>
  <p:sldSz cx="12192000" cy="6858000"/>
  <p:notesSz cx="6858000" cy="9144000"/>
  <p:defaultTextStyle>
    <a:defPPr>
      <a:defRPr lang="nl-NL"/>
    </a:defPPr>
    <a:lvl1pPr marL="0" algn="l" defTabSz="914312" rtl="0" eaLnBrk="1" latinLnBrk="0" hangingPunct="1">
      <a:defRPr sz="1800" kern="1200">
        <a:solidFill>
          <a:schemeClr val="tx1"/>
        </a:solidFill>
        <a:latin typeface="+mn-lt"/>
        <a:ea typeface="+mn-ea"/>
        <a:cs typeface="+mn-cs"/>
      </a:defRPr>
    </a:lvl1pPr>
    <a:lvl2pPr marL="457156" algn="l" defTabSz="914312" rtl="0" eaLnBrk="1" latinLnBrk="0" hangingPunct="1">
      <a:defRPr sz="1800" kern="1200">
        <a:solidFill>
          <a:schemeClr val="tx1"/>
        </a:solidFill>
        <a:latin typeface="+mn-lt"/>
        <a:ea typeface="+mn-ea"/>
        <a:cs typeface="+mn-cs"/>
      </a:defRPr>
    </a:lvl2pPr>
    <a:lvl3pPr marL="914312" algn="l" defTabSz="914312" rtl="0" eaLnBrk="1" latinLnBrk="0" hangingPunct="1">
      <a:defRPr sz="1800" kern="1200">
        <a:solidFill>
          <a:schemeClr val="tx1"/>
        </a:solidFill>
        <a:latin typeface="+mn-lt"/>
        <a:ea typeface="+mn-ea"/>
        <a:cs typeface="+mn-cs"/>
      </a:defRPr>
    </a:lvl3pPr>
    <a:lvl4pPr marL="1371469" algn="l" defTabSz="914312" rtl="0" eaLnBrk="1" latinLnBrk="0" hangingPunct="1">
      <a:defRPr sz="1800" kern="1200">
        <a:solidFill>
          <a:schemeClr val="tx1"/>
        </a:solidFill>
        <a:latin typeface="+mn-lt"/>
        <a:ea typeface="+mn-ea"/>
        <a:cs typeface="+mn-cs"/>
      </a:defRPr>
    </a:lvl4pPr>
    <a:lvl5pPr marL="1828626" algn="l" defTabSz="914312" rtl="0" eaLnBrk="1" latinLnBrk="0" hangingPunct="1">
      <a:defRPr sz="1800" kern="1200">
        <a:solidFill>
          <a:schemeClr val="tx1"/>
        </a:solidFill>
        <a:latin typeface="+mn-lt"/>
        <a:ea typeface="+mn-ea"/>
        <a:cs typeface="+mn-cs"/>
      </a:defRPr>
    </a:lvl5pPr>
    <a:lvl6pPr marL="2285782" algn="l" defTabSz="914312" rtl="0" eaLnBrk="1" latinLnBrk="0" hangingPunct="1">
      <a:defRPr sz="1800" kern="1200">
        <a:solidFill>
          <a:schemeClr val="tx1"/>
        </a:solidFill>
        <a:latin typeface="+mn-lt"/>
        <a:ea typeface="+mn-ea"/>
        <a:cs typeface="+mn-cs"/>
      </a:defRPr>
    </a:lvl6pPr>
    <a:lvl7pPr marL="2742938" algn="l" defTabSz="914312" rtl="0" eaLnBrk="1" latinLnBrk="0" hangingPunct="1">
      <a:defRPr sz="1800" kern="1200">
        <a:solidFill>
          <a:schemeClr val="tx1"/>
        </a:solidFill>
        <a:latin typeface="+mn-lt"/>
        <a:ea typeface="+mn-ea"/>
        <a:cs typeface="+mn-cs"/>
      </a:defRPr>
    </a:lvl7pPr>
    <a:lvl8pPr marL="3200094" algn="l" defTabSz="914312" rtl="0" eaLnBrk="1" latinLnBrk="0" hangingPunct="1">
      <a:defRPr sz="1800" kern="1200">
        <a:solidFill>
          <a:schemeClr val="tx1"/>
        </a:solidFill>
        <a:latin typeface="+mn-lt"/>
        <a:ea typeface="+mn-ea"/>
        <a:cs typeface="+mn-cs"/>
      </a:defRPr>
    </a:lvl8pPr>
    <a:lvl9pPr marL="3657251" algn="l" defTabSz="91431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BFFD1C-9593-4622-BF97-6FE6AC30E579}" v="2" dt="2026-04-17T12:30:10.5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52" autoAdjust="0"/>
    <p:restoredTop sz="94068" autoAdjust="0"/>
  </p:normalViewPr>
  <p:slideViewPr>
    <p:cSldViewPr snapToGrid="0">
      <p:cViewPr varScale="1">
        <p:scale>
          <a:sx n="104" d="100"/>
          <a:sy n="104" d="100"/>
        </p:scale>
        <p:origin x="420" y="10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wen Hoek" userId="ae43f909e3cb95c1" providerId="LiveId" clId="{15D93F2F-3228-486B-9221-C541685BBD76}"/>
    <pc:docChg chg="custSel modSld">
      <pc:chgData name="Owen Hoek" userId="ae43f909e3cb95c1" providerId="LiveId" clId="{15D93F2F-3228-486B-9221-C541685BBD76}" dt="2026-04-17T12:30:10.506" v="5"/>
      <pc:docMkLst>
        <pc:docMk/>
      </pc:docMkLst>
      <pc:sldChg chg="addSp delSp modSp mod setBg">
        <pc:chgData name="Owen Hoek" userId="ae43f909e3cb95c1" providerId="LiveId" clId="{15D93F2F-3228-486B-9221-C541685BBD76}" dt="2026-04-17T12:30:10.506" v="5"/>
        <pc:sldMkLst>
          <pc:docMk/>
          <pc:sldMk cId="1284566564" sldId="305"/>
        </pc:sldMkLst>
        <pc:spChg chg="del">
          <ac:chgData name="Owen Hoek" userId="ae43f909e3cb95c1" providerId="LiveId" clId="{15D93F2F-3228-486B-9221-C541685BBD76}" dt="2026-04-17T12:29:38.930" v="0" actId="478"/>
          <ac:spMkLst>
            <pc:docMk/>
            <pc:sldMk cId="1284566564" sldId="305"/>
            <ac:spMk id="2" creationId="{DB1FC1BA-D271-7D4C-1E47-9DC9CC6550FD}"/>
          </ac:spMkLst>
        </pc:spChg>
        <pc:spChg chg="add del mod">
          <ac:chgData name="Owen Hoek" userId="ae43f909e3cb95c1" providerId="LiveId" clId="{15D93F2F-3228-486B-9221-C541685BBD76}" dt="2026-04-17T12:29:39.583" v="1" actId="478"/>
          <ac:spMkLst>
            <pc:docMk/>
            <pc:sldMk cId="1284566564" sldId="305"/>
            <ac:spMk id="4" creationId="{35CFFDCC-6819-D7E1-1C49-C9AB12C3467B}"/>
          </ac:spMkLst>
        </pc:spChg>
        <pc:spChg chg="add del mod">
          <ac:chgData name="Owen Hoek" userId="ae43f909e3cb95c1" providerId="LiveId" clId="{15D93F2F-3228-486B-9221-C541685BBD76}" dt="2026-04-17T12:29:39.583" v="1" actId="478"/>
          <ac:spMkLst>
            <pc:docMk/>
            <pc:sldMk cId="1284566564" sldId="305"/>
            <ac:spMk id="6" creationId="{23CD0657-9DA0-B555-CFD8-EFD6F9B65177}"/>
          </ac:spMkLst>
        </pc:spChg>
        <pc:spChg chg="del">
          <ac:chgData name="Owen Hoek" userId="ae43f909e3cb95c1" providerId="LiveId" clId="{15D93F2F-3228-486B-9221-C541685BBD76}" dt="2026-04-17T12:29:38.930" v="0" actId="478"/>
          <ac:spMkLst>
            <pc:docMk/>
            <pc:sldMk cId="1284566564" sldId="305"/>
            <ac:spMk id="15" creationId="{F4F793CD-20BA-5384-B3AE-DCAAE89A9295}"/>
          </ac:spMkLst>
        </pc:spChg>
        <pc:spChg chg="del">
          <ac:chgData name="Owen Hoek" userId="ae43f909e3cb95c1" providerId="LiveId" clId="{15D93F2F-3228-486B-9221-C541685BBD76}" dt="2026-04-17T12:29:38.930" v="0" actId="478"/>
          <ac:spMkLst>
            <pc:docMk/>
            <pc:sldMk cId="1284566564" sldId="305"/>
            <ac:spMk id="16" creationId="{D62829B8-1DF2-7829-6363-4DA9A127C4F2}"/>
          </ac:spMkLst>
        </pc:spChg>
        <pc:picChg chg="add del mod">
          <ac:chgData name="Owen Hoek" userId="ae43f909e3cb95c1" providerId="LiveId" clId="{15D93F2F-3228-486B-9221-C541685BBD76}" dt="2026-04-17T12:30:07.411" v="3" actId="21"/>
          <ac:picMkLst>
            <pc:docMk/>
            <pc:sldMk cId="1284566564" sldId="305"/>
            <ac:picMk id="8" creationId="{5EE7B150-124C-3C72-B194-5F8EEC9F191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4816AD-7C8C-4CFE-BAFF-784E1D7E3365}" type="datetimeFigureOut">
              <a:rPr lang="nl-NL" smtClean="0"/>
              <a:t>17-4-2026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2040BA-4D8C-446D-8F9F-12845536DCA2}" type="slidenum">
              <a:rPr lang="nl-NL" smtClean="0"/>
              <a:t>‹nr.›</a:t>
            </a:fld>
            <a:endParaRPr lang="nl-NL"/>
          </a:p>
        </p:txBody>
      </p:sp>
    </p:spTree>
    <p:extLst>
      <p:ext uri="{BB962C8B-B14F-4D97-AF65-F5344CB8AC3E}">
        <p14:creationId xmlns:p14="http://schemas.microsoft.com/office/powerpoint/2010/main" val="3984637328"/>
      </p:ext>
    </p:extLst>
  </p:cSld>
  <p:clrMap bg1="lt1" tx1="dk1" bg2="lt2" tx2="dk2" accent1="accent1" accent2="accent2" accent3="accent3" accent4="accent4" accent5="accent5" accent6="accent6" hlink="hlink" folHlink="folHlink"/>
  <p:notesStyle>
    <a:lvl1pPr marL="0" algn="l" defTabSz="914312" rtl="0" eaLnBrk="1" latinLnBrk="0" hangingPunct="1">
      <a:defRPr sz="1200" kern="1200">
        <a:solidFill>
          <a:schemeClr val="tx1"/>
        </a:solidFill>
        <a:latin typeface="+mn-lt"/>
        <a:ea typeface="+mn-ea"/>
        <a:cs typeface="+mn-cs"/>
      </a:defRPr>
    </a:lvl1pPr>
    <a:lvl2pPr marL="457156" algn="l" defTabSz="914312" rtl="0" eaLnBrk="1" latinLnBrk="0" hangingPunct="1">
      <a:defRPr sz="1200" kern="1200">
        <a:solidFill>
          <a:schemeClr val="tx1"/>
        </a:solidFill>
        <a:latin typeface="+mn-lt"/>
        <a:ea typeface="+mn-ea"/>
        <a:cs typeface="+mn-cs"/>
      </a:defRPr>
    </a:lvl2pPr>
    <a:lvl3pPr marL="914312" algn="l" defTabSz="914312" rtl="0" eaLnBrk="1" latinLnBrk="0" hangingPunct="1">
      <a:defRPr sz="1200" kern="1200">
        <a:solidFill>
          <a:schemeClr val="tx1"/>
        </a:solidFill>
        <a:latin typeface="+mn-lt"/>
        <a:ea typeface="+mn-ea"/>
        <a:cs typeface="+mn-cs"/>
      </a:defRPr>
    </a:lvl3pPr>
    <a:lvl4pPr marL="1371469" algn="l" defTabSz="914312" rtl="0" eaLnBrk="1" latinLnBrk="0" hangingPunct="1">
      <a:defRPr sz="1200" kern="1200">
        <a:solidFill>
          <a:schemeClr val="tx1"/>
        </a:solidFill>
        <a:latin typeface="+mn-lt"/>
        <a:ea typeface="+mn-ea"/>
        <a:cs typeface="+mn-cs"/>
      </a:defRPr>
    </a:lvl4pPr>
    <a:lvl5pPr marL="1828626" algn="l" defTabSz="914312" rtl="0" eaLnBrk="1" latinLnBrk="0" hangingPunct="1">
      <a:defRPr sz="1200" kern="1200">
        <a:solidFill>
          <a:schemeClr val="tx1"/>
        </a:solidFill>
        <a:latin typeface="+mn-lt"/>
        <a:ea typeface="+mn-ea"/>
        <a:cs typeface="+mn-cs"/>
      </a:defRPr>
    </a:lvl5pPr>
    <a:lvl6pPr marL="2285782" algn="l" defTabSz="914312" rtl="0" eaLnBrk="1" latinLnBrk="0" hangingPunct="1">
      <a:defRPr sz="1200" kern="1200">
        <a:solidFill>
          <a:schemeClr val="tx1"/>
        </a:solidFill>
        <a:latin typeface="+mn-lt"/>
        <a:ea typeface="+mn-ea"/>
        <a:cs typeface="+mn-cs"/>
      </a:defRPr>
    </a:lvl6pPr>
    <a:lvl7pPr marL="2742938" algn="l" defTabSz="914312" rtl="0" eaLnBrk="1" latinLnBrk="0" hangingPunct="1">
      <a:defRPr sz="1200" kern="1200">
        <a:solidFill>
          <a:schemeClr val="tx1"/>
        </a:solidFill>
        <a:latin typeface="+mn-lt"/>
        <a:ea typeface="+mn-ea"/>
        <a:cs typeface="+mn-cs"/>
      </a:defRPr>
    </a:lvl7pPr>
    <a:lvl8pPr marL="3200094" algn="l" defTabSz="914312" rtl="0" eaLnBrk="1" latinLnBrk="0" hangingPunct="1">
      <a:defRPr sz="1200" kern="1200">
        <a:solidFill>
          <a:schemeClr val="tx1"/>
        </a:solidFill>
        <a:latin typeface="+mn-lt"/>
        <a:ea typeface="+mn-ea"/>
        <a:cs typeface="+mn-cs"/>
      </a:defRPr>
    </a:lvl8pPr>
    <a:lvl9pPr marL="3657251" algn="l" defTabSz="91431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52040BA-4D8C-446D-8F9F-12845536DCA2}" type="slidenum">
              <a:rPr lang="nl-NL" smtClean="0"/>
              <a:t>8</a:t>
            </a:fld>
            <a:endParaRPr lang="nl-NL"/>
          </a:p>
        </p:txBody>
      </p:sp>
    </p:spTree>
    <p:extLst>
      <p:ext uri="{BB962C8B-B14F-4D97-AF65-F5344CB8AC3E}">
        <p14:creationId xmlns:p14="http://schemas.microsoft.com/office/powerpoint/2010/main" val="3013850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1D3819-35FB-D027-7ECA-D4F2363F486F}"/>
              </a:ext>
            </a:extLst>
          </p:cNvPr>
          <p:cNvSpPr>
            <a:spLocks noGrp="1"/>
          </p:cNvSpPr>
          <p:nvPr>
            <p:ph type="ctrTitle"/>
          </p:nvPr>
        </p:nvSpPr>
        <p:spPr>
          <a:xfrm>
            <a:off x="1524000" y="1122364"/>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1D7F11ED-F230-1922-A5CC-836AD2F3BCF3}"/>
              </a:ext>
            </a:extLst>
          </p:cNvPr>
          <p:cNvSpPr>
            <a:spLocks noGrp="1"/>
          </p:cNvSpPr>
          <p:nvPr>
            <p:ph type="subTitle" idx="1"/>
          </p:nvPr>
        </p:nvSpPr>
        <p:spPr>
          <a:xfrm>
            <a:off x="1524000" y="3602038"/>
            <a:ext cx="9144000" cy="1655762"/>
          </a:xfrm>
        </p:spPr>
        <p:txBody>
          <a:bodyPr/>
          <a:lstStyle>
            <a:lvl1pPr marL="0" indent="0" algn="ctr">
              <a:buNone/>
              <a:defRPr sz="2401"/>
            </a:lvl1pPr>
            <a:lvl2pPr marL="457218" indent="0" algn="ctr">
              <a:buNone/>
              <a:defRPr sz="2000"/>
            </a:lvl2pPr>
            <a:lvl3pPr marL="914436" indent="0" algn="ctr">
              <a:buNone/>
              <a:defRPr sz="1800"/>
            </a:lvl3pPr>
            <a:lvl4pPr marL="1371654" indent="0" algn="ctr">
              <a:buNone/>
              <a:defRPr sz="1600"/>
            </a:lvl4pPr>
            <a:lvl5pPr marL="1828872" indent="0" algn="ctr">
              <a:buNone/>
              <a:defRPr sz="1600"/>
            </a:lvl5pPr>
            <a:lvl6pPr marL="2286090" indent="0" algn="ctr">
              <a:buNone/>
              <a:defRPr sz="1600"/>
            </a:lvl6pPr>
            <a:lvl7pPr marL="2743308" indent="0" algn="ctr">
              <a:buNone/>
              <a:defRPr sz="1600"/>
            </a:lvl7pPr>
            <a:lvl8pPr marL="3200526" indent="0" algn="ctr">
              <a:buNone/>
              <a:defRPr sz="1600"/>
            </a:lvl8pPr>
            <a:lvl9pPr marL="3657744"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A560C2FA-E25F-9E72-7AB8-632CE6DD0322}"/>
              </a:ext>
            </a:extLst>
          </p:cNvPr>
          <p:cNvSpPr>
            <a:spLocks noGrp="1"/>
          </p:cNvSpPr>
          <p:nvPr>
            <p:ph type="dt" sz="half" idx="10"/>
          </p:nvPr>
        </p:nvSpPr>
        <p:spPr/>
        <p:txBody>
          <a:bodyPr/>
          <a:lstStyle/>
          <a:p>
            <a:fld id="{7D5DAC4D-0371-4B59-9146-4093939B4998}" type="datetimeFigureOut">
              <a:rPr lang="nl-NL" smtClean="0"/>
              <a:t>17-4-2026</a:t>
            </a:fld>
            <a:endParaRPr lang="nl-NL"/>
          </a:p>
        </p:txBody>
      </p:sp>
      <p:sp>
        <p:nvSpPr>
          <p:cNvPr id="5" name="Tijdelijke aanduiding voor voettekst 4">
            <a:extLst>
              <a:ext uri="{FF2B5EF4-FFF2-40B4-BE49-F238E27FC236}">
                <a16:creationId xmlns:a16="http://schemas.microsoft.com/office/drawing/2014/main" id="{BC652636-AC53-D236-496B-B5F5C5629D9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3EF5AD8-BD7B-4A43-8572-BBBA7411BF45}"/>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1018112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54C415-58F2-EF64-CCA2-51EBCCBC384C}"/>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909F9BCA-C13D-BEBA-B038-5E8DFFC00F04}"/>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09D29BF-16E8-5D1C-DC54-B435ECA1FA34}"/>
              </a:ext>
            </a:extLst>
          </p:cNvPr>
          <p:cNvSpPr>
            <a:spLocks noGrp="1"/>
          </p:cNvSpPr>
          <p:nvPr>
            <p:ph type="dt" sz="half" idx="10"/>
          </p:nvPr>
        </p:nvSpPr>
        <p:spPr/>
        <p:txBody>
          <a:bodyPr/>
          <a:lstStyle/>
          <a:p>
            <a:fld id="{7D5DAC4D-0371-4B59-9146-4093939B4998}" type="datetimeFigureOut">
              <a:rPr lang="nl-NL" smtClean="0"/>
              <a:t>17-4-2026</a:t>
            </a:fld>
            <a:endParaRPr lang="nl-NL"/>
          </a:p>
        </p:txBody>
      </p:sp>
      <p:sp>
        <p:nvSpPr>
          <p:cNvPr id="5" name="Tijdelijke aanduiding voor voettekst 4">
            <a:extLst>
              <a:ext uri="{FF2B5EF4-FFF2-40B4-BE49-F238E27FC236}">
                <a16:creationId xmlns:a16="http://schemas.microsoft.com/office/drawing/2014/main" id="{4A6D36C2-3B9C-AA8C-0E2C-C7AC306AE1A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61C755D-D913-EEFE-2242-8AD8F6439C4D}"/>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3813768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9E7EED5-3EB3-2DE8-1EAC-3BC68126503C}"/>
              </a:ext>
            </a:extLst>
          </p:cNvPr>
          <p:cNvSpPr>
            <a:spLocks noGrp="1"/>
          </p:cNvSpPr>
          <p:nvPr>
            <p:ph type="title" orient="vert"/>
          </p:nvPr>
        </p:nvSpPr>
        <p:spPr>
          <a:xfrm>
            <a:off x="8724900" y="365126"/>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F25B5DC5-B1E7-2CA6-029D-BF34F5239685}"/>
              </a:ext>
            </a:extLst>
          </p:cNvPr>
          <p:cNvSpPr>
            <a:spLocks noGrp="1"/>
          </p:cNvSpPr>
          <p:nvPr>
            <p:ph type="body" orient="vert" idx="1"/>
          </p:nvPr>
        </p:nvSpPr>
        <p:spPr>
          <a:xfrm>
            <a:off x="838200" y="365126"/>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F7D0DD4-1A86-B191-5146-46874D773CB2}"/>
              </a:ext>
            </a:extLst>
          </p:cNvPr>
          <p:cNvSpPr>
            <a:spLocks noGrp="1"/>
          </p:cNvSpPr>
          <p:nvPr>
            <p:ph type="dt" sz="half" idx="10"/>
          </p:nvPr>
        </p:nvSpPr>
        <p:spPr/>
        <p:txBody>
          <a:bodyPr/>
          <a:lstStyle/>
          <a:p>
            <a:fld id="{7D5DAC4D-0371-4B59-9146-4093939B4998}" type="datetimeFigureOut">
              <a:rPr lang="nl-NL" smtClean="0"/>
              <a:t>17-4-2026</a:t>
            </a:fld>
            <a:endParaRPr lang="nl-NL"/>
          </a:p>
        </p:txBody>
      </p:sp>
      <p:sp>
        <p:nvSpPr>
          <p:cNvPr id="5" name="Tijdelijke aanduiding voor voettekst 4">
            <a:extLst>
              <a:ext uri="{FF2B5EF4-FFF2-40B4-BE49-F238E27FC236}">
                <a16:creationId xmlns:a16="http://schemas.microsoft.com/office/drawing/2014/main" id="{5207485A-8842-7040-49CA-90D22B40CD9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082F865-388C-479D-CC2C-50C1BC3F24E7}"/>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2646348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FC74C0-C29F-4AC0-B394-52E318D0464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53F9FD8-46A0-C146-4B07-37ABC700A1EF}"/>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887AB63-18D2-A0D9-0E4F-FB4C9F5380ED}"/>
              </a:ext>
            </a:extLst>
          </p:cNvPr>
          <p:cNvSpPr>
            <a:spLocks noGrp="1"/>
          </p:cNvSpPr>
          <p:nvPr>
            <p:ph type="dt" sz="half" idx="10"/>
          </p:nvPr>
        </p:nvSpPr>
        <p:spPr/>
        <p:txBody>
          <a:bodyPr/>
          <a:lstStyle/>
          <a:p>
            <a:fld id="{7D5DAC4D-0371-4B59-9146-4093939B4998}" type="datetimeFigureOut">
              <a:rPr lang="nl-NL" smtClean="0"/>
              <a:t>17-4-2026</a:t>
            </a:fld>
            <a:endParaRPr lang="nl-NL"/>
          </a:p>
        </p:txBody>
      </p:sp>
      <p:sp>
        <p:nvSpPr>
          <p:cNvPr id="5" name="Tijdelijke aanduiding voor voettekst 4">
            <a:extLst>
              <a:ext uri="{FF2B5EF4-FFF2-40B4-BE49-F238E27FC236}">
                <a16:creationId xmlns:a16="http://schemas.microsoft.com/office/drawing/2014/main" id="{8A2920D4-6308-8A83-962C-0F60E9413C6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2339840-981E-26C4-A641-F9A294810FF5}"/>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55453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D48D94-B4EF-FCA6-FA78-EBEA78260331}"/>
              </a:ext>
            </a:extLst>
          </p:cNvPr>
          <p:cNvSpPr>
            <a:spLocks noGrp="1"/>
          </p:cNvSpPr>
          <p:nvPr>
            <p:ph type="title"/>
          </p:nvPr>
        </p:nvSpPr>
        <p:spPr>
          <a:xfrm>
            <a:off x="831850" y="1709739"/>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783248FF-B78D-6517-CA7C-042B9B38EA50}"/>
              </a:ext>
            </a:extLst>
          </p:cNvPr>
          <p:cNvSpPr>
            <a:spLocks noGrp="1"/>
          </p:cNvSpPr>
          <p:nvPr>
            <p:ph type="body" idx="1"/>
          </p:nvPr>
        </p:nvSpPr>
        <p:spPr>
          <a:xfrm>
            <a:off x="831850" y="4589464"/>
            <a:ext cx="10515600" cy="1500187"/>
          </a:xfrm>
        </p:spPr>
        <p:txBody>
          <a:bodyPr/>
          <a:lstStyle>
            <a:lvl1pPr marL="0" indent="0">
              <a:buNone/>
              <a:defRPr sz="2401">
                <a:solidFill>
                  <a:schemeClr val="tx1">
                    <a:tint val="82000"/>
                  </a:schemeClr>
                </a:solidFill>
              </a:defRPr>
            </a:lvl1pPr>
            <a:lvl2pPr marL="457218" indent="0">
              <a:buNone/>
              <a:defRPr sz="2000">
                <a:solidFill>
                  <a:schemeClr val="tx1">
                    <a:tint val="82000"/>
                  </a:schemeClr>
                </a:solidFill>
              </a:defRPr>
            </a:lvl2pPr>
            <a:lvl3pPr marL="914436" indent="0">
              <a:buNone/>
              <a:defRPr sz="1800">
                <a:solidFill>
                  <a:schemeClr val="tx1">
                    <a:tint val="82000"/>
                  </a:schemeClr>
                </a:solidFill>
              </a:defRPr>
            </a:lvl3pPr>
            <a:lvl4pPr marL="1371654" indent="0">
              <a:buNone/>
              <a:defRPr sz="1600">
                <a:solidFill>
                  <a:schemeClr val="tx1">
                    <a:tint val="82000"/>
                  </a:schemeClr>
                </a:solidFill>
              </a:defRPr>
            </a:lvl4pPr>
            <a:lvl5pPr marL="1828872" indent="0">
              <a:buNone/>
              <a:defRPr sz="1600">
                <a:solidFill>
                  <a:schemeClr val="tx1">
                    <a:tint val="82000"/>
                  </a:schemeClr>
                </a:solidFill>
              </a:defRPr>
            </a:lvl5pPr>
            <a:lvl6pPr marL="2286090" indent="0">
              <a:buNone/>
              <a:defRPr sz="1600">
                <a:solidFill>
                  <a:schemeClr val="tx1">
                    <a:tint val="82000"/>
                  </a:schemeClr>
                </a:solidFill>
              </a:defRPr>
            </a:lvl6pPr>
            <a:lvl7pPr marL="2743308" indent="0">
              <a:buNone/>
              <a:defRPr sz="1600">
                <a:solidFill>
                  <a:schemeClr val="tx1">
                    <a:tint val="82000"/>
                  </a:schemeClr>
                </a:solidFill>
              </a:defRPr>
            </a:lvl7pPr>
            <a:lvl8pPr marL="3200526" indent="0">
              <a:buNone/>
              <a:defRPr sz="1600">
                <a:solidFill>
                  <a:schemeClr val="tx1">
                    <a:tint val="82000"/>
                  </a:schemeClr>
                </a:solidFill>
              </a:defRPr>
            </a:lvl8pPr>
            <a:lvl9pPr marL="3657744"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CDDA537-1ABC-2561-A499-451FEDC1A15E}"/>
              </a:ext>
            </a:extLst>
          </p:cNvPr>
          <p:cNvSpPr>
            <a:spLocks noGrp="1"/>
          </p:cNvSpPr>
          <p:nvPr>
            <p:ph type="dt" sz="half" idx="10"/>
          </p:nvPr>
        </p:nvSpPr>
        <p:spPr/>
        <p:txBody>
          <a:bodyPr/>
          <a:lstStyle/>
          <a:p>
            <a:fld id="{7D5DAC4D-0371-4B59-9146-4093939B4998}" type="datetimeFigureOut">
              <a:rPr lang="nl-NL" smtClean="0"/>
              <a:t>17-4-2026</a:t>
            </a:fld>
            <a:endParaRPr lang="nl-NL"/>
          </a:p>
        </p:txBody>
      </p:sp>
      <p:sp>
        <p:nvSpPr>
          <p:cNvPr id="5" name="Tijdelijke aanduiding voor voettekst 4">
            <a:extLst>
              <a:ext uri="{FF2B5EF4-FFF2-40B4-BE49-F238E27FC236}">
                <a16:creationId xmlns:a16="http://schemas.microsoft.com/office/drawing/2014/main" id="{0777C1A0-F44D-D612-2287-6C8EAC95117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6F42DA0-BF27-2776-8A4B-D3AF96A8ADE8}"/>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4054102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047D31-BA75-21CC-5103-90236AFBBDA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8213968-868A-57D2-BB44-32FAC1118001}"/>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4CED80A3-7939-76D0-D1F9-4D62A4DA73CA}"/>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90001B93-B93E-A666-C799-801CD6A3630C}"/>
              </a:ext>
            </a:extLst>
          </p:cNvPr>
          <p:cNvSpPr>
            <a:spLocks noGrp="1"/>
          </p:cNvSpPr>
          <p:nvPr>
            <p:ph type="dt" sz="half" idx="10"/>
          </p:nvPr>
        </p:nvSpPr>
        <p:spPr/>
        <p:txBody>
          <a:bodyPr/>
          <a:lstStyle/>
          <a:p>
            <a:fld id="{7D5DAC4D-0371-4B59-9146-4093939B4998}" type="datetimeFigureOut">
              <a:rPr lang="nl-NL" smtClean="0"/>
              <a:t>17-4-2026</a:t>
            </a:fld>
            <a:endParaRPr lang="nl-NL"/>
          </a:p>
        </p:txBody>
      </p:sp>
      <p:sp>
        <p:nvSpPr>
          <p:cNvPr id="6" name="Tijdelijke aanduiding voor voettekst 5">
            <a:extLst>
              <a:ext uri="{FF2B5EF4-FFF2-40B4-BE49-F238E27FC236}">
                <a16:creationId xmlns:a16="http://schemas.microsoft.com/office/drawing/2014/main" id="{FAECBCC8-91F6-001E-BD9F-51D8DC7F06A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6F434B3-58F4-0220-3734-AFD17F52BA8D}"/>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2024018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A5283F-B706-562D-B263-E67A9DCC77B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2BCE856A-9200-1115-BB20-F3913C859B99}"/>
              </a:ext>
            </a:extLst>
          </p:cNvPr>
          <p:cNvSpPr>
            <a:spLocks noGrp="1"/>
          </p:cNvSpPr>
          <p:nvPr>
            <p:ph type="body" idx="1"/>
          </p:nvPr>
        </p:nvSpPr>
        <p:spPr>
          <a:xfrm>
            <a:off x="839789" y="1681163"/>
            <a:ext cx="5157787" cy="823912"/>
          </a:xfrm>
        </p:spPr>
        <p:txBody>
          <a:bodyPr anchor="b"/>
          <a:lstStyle>
            <a:lvl1pPr marL="0" indent="0">
              <a:buNone/>
              <a:defRPr sz="2401" b="1"/>
            </a:lvl1pPr>
            <a:lvl2pPr marL="457218" indent="0">
              <a:buNone/>
              <a:defRPr sz="2000" b="1"/>
            </a:lvl2pPr>
            <a:lvl3pPr marL="914436" indent="0">
              <a:buNone/>
              <a:defRPr sz="1800" b="1"/>
            </a:lvl3pPr>
            <a:lvl4pPr marL="1371654" indent="0">
              <a:buNone/>
              <a:defRPr sz="1600" b="1"/>
            </a:lvl4pPr>
            <a:lvl5pPr marL="1828872" indent="0">
              <a:buNone/>
              <a:defRPr sz="1600" b="1"/>
            </a:lvl5pPr>
            <a:lvl6pPr marL="2286090" indent="0">
              <a:buNone/>
              <a:defRPr sz="1600" b="1"/>
            </a:lvl6pPr>
            <a:lvl7pPr marL="2743308" indent="0">
              <a:buNone/>
              <a:defRPr sz="1600" b="1"/>
            </a:lvl7pPr>
            <a:lvl8pPr marL="3200526" indent="0">
              <a:buNone/>
              <a:defRPr sz="1600" b="1"/>
            </a:lvl8pPr>
            <a:lvl9pPr marL="3657744"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59FDBA07-31F1-A679-24F2-17902AC0C826}"/>
              </a:ext>
            </a:extLst>
          </p:cNvPr>
          <p:cNvSpPr>
            <a:spLocks noGrp="1"/>
          </p:cNvSpPr>
          <p:nvPr>
            <p:ph sz="half" idx="2"/>
          </p:nvPr>
        </p:nvSpPr>
        <p:spPr>
          <a:xfrm>
            <a:off x="839789" y="2505076"/>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280AFF7-D113-8832-922E-DB3020D12881}"/>
              </a:ext>
            </a:extLst>
          </p:cNvPr>
          <p:cNvSpPr>
            <a:spLocks noGrp="1"/>
          </p:cNvSpPr>
          <p:nvPr>
            <p:ph type="body" sz="quarter" idx="3"/>
          </p:nvPr>
        </p:nvSpPr>
        <p:spPr>
          <a:xfrm>
            <a:off x="6172200" y="1681163"/>
            <a:ext cx="5183188" cy="823912"/>
          </a:xfrm>
        </p:spPr>
        <p:txBody>
          <a:bodyPr anchor="b"/>
          <a:lstStyle>
            <a:lvl1pPr marL="0" indent="0">
              <a:buNone/>
              <a:defRPr sz="2401" b="1"/>
            </a:lvl1pPr>
            <a:lvl2pPr marL="457218" indent="0">
              <a:buNone/>
              <a:defRPr sz="2000" b="1"/>
            </a:lvl2pPr>
            <a:lvl3pPr marL="914436" indent="0">
              <a:buNone/>
              <a:defRPr sz="1800" b="1"/>
            </a:lvl3pPr>
            <a:lvl4pPr marL="1371654" indent="0">
              <a:buNone/>
              <a:defRPr sz="1600" b="1"/>
            </a:lvl4pPr>
            <a:lvl5pPr marL="1828872" indent="0">
              <a:buNone/>
              <a:defRPr sz="1600" b="1"/>
            </a:lvl5pPr>
            <a:lvl6pPr marL="2286090" indent="0">
              <a:buNone/>
              <a:defRPr sz="1600" b="1"/>
            </a:lvl6pPr>
            <a:lvl7pPr marL="2743308" indent="0">
              <a:buNone/>
              <a:defRPr sz="1600" b="1"/>
            </a:lvl7pPr>
            <a:lvl8pPr marL="3200526" indent="0">
              <a:buNone/>
              <a:defRPr sz="1600" b="1"/>
            </a:lvl8pPr>
            <a:lvl9pPr marL="3657744"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13AEA7F6-E20C-B583-0508-6DB187B8664E}"/>
              </a:ext>
            </a:extLst>
          </p:cNvPr>
          <p:cNvSpPr>
            <a:spLocks noGrp="1"/>
          </p:cNvSpPr>
          <p:nvPr>
            <p:ph sz="quarter" idx="4"/>
          </p:nvPr>
        </p:nvSpPr>
        <p:spPr>
          <a:xfrm>
            <a:off x="6172200" y="2505076"/>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3F0E6A8D-0480-2763-C473-EF080F8DE8EE}"/>
              </a:ext>
            </a:extLst>
          </p:cNvPr>
          <p:cNvSpPr>
            <a:spLocks noGrp="1"/>
          </p:cNvSpPr>
          <p:nvPr>
            <p:ph type="dt" sz="half" idx="10"/>
          </p:nvPr>
        </p:nvSpPr>
        <p:spPr/>
        <p:txBody>
          <a:bodyPr/>
          <a:lstStyle/>
          <a:p>
            <a:fld id="{7D5DAC4D-0371-4B59-9146-4093939B4998}" type="datetimeFigureOut">
              <a:rPr lang="nl-NL" smtClean="0"/>
              <a:t>17-4-2026</a:t>
            </a:fld>
            <a:endParaRPr lang="nl-NL"/>
          </a:p>
        </p:txBody>
      </p:sp>
      <p:sp>
        <p:nvSpPr>
          <p:cNvPr id="8" name="Tijdelijke aanduiding voor voettekst 7">
            <a:extLst>
              <a:ext uri="{FF2B5EF4-FFF2-40B4-BE49-F238E27FC236}">
                <a16:creationId xmlns:a16="http://schemas.microsoft.com/office/drawing/2014/main" id="{44DCADE9-DA1E-AF77-087D-DBCB2CDE526E}"/>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43C290D0-1C82-1B0C-66BE-D45673626306}"/>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1368498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45F2F4-E0CC-A2DB-275C-15227B12456A}"/>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2782B22-E5E2-EF84-8B1D-A8917D973CD5}"/>
              </a:ext>
            </a:extLst>
          </p:cNvPr>
          <p:cNvSpPr>
            <a:spLocks noGrp="1"/>
          </p:cNvSpPr>
          <p:nvPr>
            <p:ph type="dt" sz="half" idx="10"/>
          </p:nvPr>
        </p:nvSpPr>
        <p:spPr/>
        <p:txBody>
          <a:bodyPr/>
          <a:lstStyle/>
          <a:p>
            <a:fld id="{7D5DAC4D-0371-4B59-9146-4093939B4998}" type="datetimeFigureOut">
              <a:rPr lang="nl-NL" smtClean="0"/>
              <a:t>17-4-2026</a:t>
            </a:fld>
            <a:endParaRPr lang="nl-NL"/>
          </a:p>
        </p:txBody>
      </p:sp>
      <p:sp>
        <p:nvSpPr>
          <p:cNvPr id="4" name="Tijdelijke aanduiding voor voettekst 3">
            <a:extLst>
              <a:ext uri="{FF2B5EF4-FFF2-40B4-BE49-F238E27FC236}">
                <a16:creationId xmlns:a16="http://schemas.microsoft.com/office/drawing/2014/main" id="{6EFFF9AC-2C28-409E-8D0D-C5AED2020065}"/>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FF4E443C-9C96-DC83-DA8A-68BF6EEACB13}"/>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2102083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14F17C1-010D-27E6-9765-B5EFD7593D4C}"/>
              </a:ext>
            </a:extLst>
          </p:cNvPr>
          <p:cNvSpPr>
            <a:spLocks noGrp="1"/>
          </p:cNvSpPr>
          <p:nvPr>
            <p:ph type="dt" sz="half" idx="10"/>
          </p:nvPr>
        </p:nvSpPr>
        <p:spPr/>
        <p:txBody>
          <a:bodyPr/>
          <a:lstStyle/>
          <a:p>
            <a:fld id="{7D5DAC4D-0371-4B59-9146-4093939B4998}" type="datetimeFigureOut">
              <a:rPr lang="nl-NL" smtClean="0"/>
              <a:t>17-4-2026</a:t>
            </a:fld>
            <a:endParaRPr lang="nl-NL"/>
          </a:p>
        </p:txBody>
      </p:sp>
      <p:sp>
        <p:nvSpPr>
          <p:cNvPr id="3" name="Tijdelijke aanduiding voor voettekst 2">
            <a:extLst>
              <a:ext uri="{FF2B5EF4-FFF2-40B4-BE49-F238E27FC236}">
                <a16:creationId xmlns:a16="http://schemas.microsoft.com/office/drawing/2014/main" id="{B52090C8-49EA-5253-25FA-00F39149060D}"/>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C3674ED9-614A-D253-05F7-F2FB6844575D}"/>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2176490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877D4D-47ED-B882-1E3F-FC0869504B82}"/>
              </a:ext>
            </a:extLst>
          </p:cNvPr>
          <p:cNvSpPr>
            <a:spLocks noGrp="1"/>
          </p:cNvSpPr>
          <p:nvPr>
            <p:ph type="title"/>
          </p:nvPr>
        </p:nvSpPr>
        <p:spPr>
          <a:xfrm>
            <a:off x="839789"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E5CF3B09-D454-E3F3-804B-7A206C6404A8}"/>
              </a:ext>
            </a:extLst>
          </p:cNvPr>
          <p:cNvSpPr>
            <a:spLocks noGrp="1"/>
          </p:cNvSpPr>
          <p:nvPr>
            <p:ph idx="1"/>
          </p:nvPr>
        </p:nvSpPr>
        <p:spPr>
          <a:xfrm>
            <a:off x="5183188" y="987426"/>
            <a:ext cx="6172200" cy="4873625"/>
          </a:xfrm>
        </p:spPr>
        <p:txBody>
          <a:bodyPr/>
          <a:lstStyle>
            <a:lvl1pPr>
              <a:defRPr sz="3200"/>
            </a:lvl1pPr>
            <a:lvl2pPr>
              <a:defRPr sz="2800"/>
            </a:lvl2pPr>
            <a:lvl3pPr>
              <a:defRPr sz="2401"/>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6B17B27-B040-5A46-F5D7-4CBB87C486BA}"/>
              </a:ext>
            </a:extLst>
          </p:cNvPr>
          <p:cNvSpPr>
            <a:spLocks noGrp="1"/>
          </p:cNvSpPr>
          <p:nvPr>
            <p:ph type="body" sz="half" idx="2"/>
          </p:nvPr>
        </p:nvSpPr>
        <p:spPr>
          <a:xfrm>
            <a:off x="839789" y="2057400"/>
            <a:ext cx="3932237" cy="3811588"/>
          </a:xfrm>
        </p:spPr>
        <p:txBody>
          <a:bodyPr/>
          <a:lstStyle>
            <a:lvl1pPr marL="0" indent="0">
              <a:buNone/>
              <a:defRPr sz="1600"/>
            </a:lvl1pPr>
            <a:lvl2pPr marL="457218" indent="0">
              <a:buNone/>
              <a:defRPr sz="1400"/>
            </a:lvl2pPr>
            <a:lvl3pPr marL="914436" indent="0">
              <a:buNone/>
              <a:defRPr sz="1200"/>
            </a:lvl3pPr>
            <a:lvl4pPr marL="1371654" indent="0">
              <a:buNone/>
              <a:defRPr sz="1000"/>
            </a:lvl4pPr>
            <a:lvl5pPr marL="1828872" indent="0">
              <a:buNone/>
              <a:defRPr sz="1000"/>
            </a:lvl5pPr>
            <a:lvl6pPr marL="2286090" indent="0">
              <a:buNone/>
              <a:defRPr sz="1000"/>
            </a:lvl6pPr>
            <a:lvl7pPr marL="2743308" indent="0">
              <a:buNone/>
              <a:defRPr sz="1000"/>
            </a:lvl7pPr>
            <a:lvl8pPr marL="3200526" indent="0">
              <a:buNone/>
              <a:defRPr sz="1000"/>
            </a:lvl8pPr>
            <a:lvl9pPr marL="3657744"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DD8A9F9-C739-300B-E055-47D7D0193EC7}"/>
              </a:ext>
            </a:extLst>
          </p:cNvPr>
          <p:cNvSpPr>
            <a:spLocks noGrp="1"/>
          </p:cNvSpPr>
          <p:nvPr>
            <p:ph type="dt" sz="half" idx="10"/>
          </p:nvPr>
        </p:nvSpPr>
        <p:spPr/>
        <p:txBody>
          <a:bodyPr/>
          <a:lstStyle/>
          <a:p>
            <a:fld id="{7D5DAC4D-0371-4B59-9146-4093939B4998}" type="datetimeFigureOut">
              <a:rPr lang="nl-NL" smtClean="0"/>
              <a:t>17-4-2026</a:t>
            </a:fld>
            <a:endParaRPr lang="nl-NL"/>
          </a:p>
        </p:txBody>
      </p:sp>
      <p:sp>
        <p:nvSpPr>
          <p:cNvPr id="6" name="Tijdelijke aanduiding voor voettekst 5">
            <a:extLst>
              <a:ext uri="{FF2B5EF4-FFF2-40B4-BE49-F238E27FC236}">
                <a16:creationId xmlns:a16="http://schemas.microsoft.com/office/drawing/2014/main" id="{A01EF076-3821-3CE8-D73C-E0535FD6776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BC870E9-1B6D-EAEE-04BC-8832CFBEA295}"/>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757025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A69608-8ACE-870C-A7DA-5EBD3AF8F98E}"/>
              </a:ext>
            </a:extLst>
          </p:cNvPr>
          <p:cNvSpPr>
            <a:spLocks noGrp="1"/>
          </p:cNvSpPr>
          <p:nvPr>
            <p:ph type="title"/>
          </p:nvPr>
        </p:nvSpPr>
        <p:spPr>
          <a:xfrm>
            <a:off x="839789"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A8D75BC0-978D-7C96-E4FA-1F78972FE986}"/>
              </a:ext>
            </a:extLst>
          </p:cNvPr>
          <p:cNvSpPr>
            <a:spLocks noGrp="1"/>
          </p:cNvSpPr>
          <p:nvPr>
            <p:ph type="pic" idx="1"/>
          </p:nvPr>
        </p:nvSpPr>
        <p:spPr>
          <a:xfrm>
            <a:off x="5183188" y="987426"/>
            <a:ext cx="6172200" cy="4873625"/>
          </a:xfrm>
        </p:spPr>
        <p:txBody>
          <a:bodyPr/>
          <a:lstStyle>
            <a:lvl1pPr marL="0" indent="0">
              <a:buNone/>
              <a:defRPr sz="3200"/>
            </a:lvl1pPr>
            <a:lvl2pPr marL="457218" indent="0">
              <a:buNone/>
              <a:defRPr sz="2800"/>
            </a:lvl2pPr>
            <a:lvl3pPr marL="914436" indent="0">
              <a:buNone/>
              <a:defRPr sz="2401"/>
            </a:lvl3pPr>
            <a:lvl4pPr marL="1371654" indent="0">
              <a:buNone/>
              <a:defRPr sz="2000"/>
            </a:lvl4pPr>
            <a:lvl5pPr marL="1828872" indent="0">
              <a:buNone/>
              <a:defRPr sz="2000"/>
            </a:lvl5pPr>
            <a:lvl6pPr marL="2286090" indent="0">
              <a:buNone/>
              <a:defRPr sz="2000"/>
            </a:lvl6pPr>
            <a:lvl7pPr marL="2743308" indent="0">
              <a:buNone/>
              <a:defRPr sz="2000"/>
            </a:lvl7pPr>
            <a:lvl8pPr marL="3200526" indent="0">
              <a:buNone/>
              <a:defRPr sz="2000"/>
            </a:lvl8pPr>
            <a:lvl9pPr marL="3657744" indent="0">
              <a:buNone/>
              <a:defRPr sz="2000"/>
            </a:lvl9pPr>
          </a:lstStyle>
          <a:p>
            <a:endParaRPr lang="nl-NL"/>
          </a:p>
        </p:txBody>
      </p:sp>
      <p:sp>
        <p:nvSpPr>
          <p:cNvPr id="4" name="Tijdelijke aanduiding voor tekst 3">
            <a:extLst>
              <a:ext uri="{FF2B5EF4-FFF2-40B4-BE49-F238E27FC236}">
                <a16:creationId xmlns:a16="http://schemas.microsoft.com/office/drawing/2014/main" id="{460FC7F7-150B-5E27-B98F-08F4241FBC98}"/>
              </a:ext>
            </a:extLst>
          </p:cNvPr>
          <p:cNvSpPr>
            <a:spLocks noGrp="1"/>
          </p:cNvSpPr>
          <p:nvPr>
            <p:ph type="body" sz="half" idx="2"/>
          </p:nvPr>
        </p:nvSpPr>
        <p:spPr>
          <a:xfrm>
            <a:off x="839789" y="2057400"/>
            <a:ext cx="3932237" cy="3811588"/>
          </a:xfrm>
        </p:spPr>
        <p:txBody>
          <a:bodyPr/>
          <a:lstStyle>
            <a:lvl1pPr marL="0" indent="0">
              <a:buNone/>
              <a:defRPr sz="1600"/>
            </a:lvl1pPr>
            <a:lvl2pPr marL="457218" indent="0">
              <a:buNone/>
              <a:defRPr sz="1400"/>
            </a:lvl2pPr>
            <a:lvl3pPr marL="914436" indent="0">
              <a:buNone/>
              <a:defRPr sz="1200"/>
            </a:lvl3pPr>
            <a:lvl4pPr marL="1371654" indent="0">
              <a:buNone/>
              <a:defRPr sz="1000"/>
            </a:lvl4pPr>
            <a:lvl5pPr marL="1828872" indent="0">
              <a:buNone/>
              <a:defRPr sz="1000"/>
            </a:lvl5pPr>
            <a:lvl6pPr marL="2286090" indent="0">
              <a:buNone/>
              <a:defRPr sz="1000"/>
            </a:lvl6pPr>
            <a:lvl7pPr marL="2743308" indent="0">
              <a:buNone/>
              <a:defRPr sz="1000"/>
            </a:lvl7pPr>
            <a:lvl8pPr marL="3200526" indent="0">
              <a:buNone/>
              <a:defRPr sz="1000"/>
            </a:lvl8pPr>
            <a:lvl9pPr marL="3657744"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725AD4B-2484-682B-EBD7-5FE931AD422D}"/>
              </a:ext>
            </a:extLst>
          </p:cNvPr>
          <p:cNvSpPr>
            <a:spLocks noGrp="1"/>
          </p:cNvSpPr>
          <p:nvPr>
            <p:ph type="dt" sz="half" idx="10"/>
          </p:nvPr>
        </p:nvSpPr>
        <p:spPr/>
        <p:txBody>
          <a:bodyPr/>
          <a:lstStyle/>
          <a:p>
            <a:fld id="{7D5DAC4D-0371-4B59-9146-4093939B4998}" type="datetimeFigureOut">
              <a:rPr lang="nl-NL" smtClean="0"/>
              <a:t>17-4-2026</a:t>
            </a:fld>
            <a:endParaRPr lang="nl-NL"/>
          </a:p>
        </p:txBody>
      </p:sp>
      <p:sp>
        <p:nvSpPr>
          <p:cNvPr id="6" name="Tijdelijke aanduiding voor voettekst 5">
            <a:extLst>
              <a:ext uri="{FF2B5EF4-FFF2-40B4-BE49-F238E27FC236}">
                <a16:creationId xmlns:a16="http://schemas.microsoft.com/office/drawing/2014/main" id="{D5CFDBC8-FF53-B451-3F37-65CBC27B05B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A78DBAB-DEB0-44E8-DC1E-9BDEE4D255EB}"/>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864084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CF2722B3-A4A5-3F01-DCCD-58106DF278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26F5935-3DA6-6C90-CD25-3D0608B7D7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9B5FC60-511F-C4ED-DBFC-87894D4DB45C}"/>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D5DAC4D-0371-4B59-9146-4093939B4998}" type="datetimeFigureOut">
              <a:rPr lang="nl-NL" smtClean="0"/>
              <a:t>17-4-2026</a:t>
            </a:fld>
            <a:endParaRPr lang="nl-NL"/>
          </a:p>
        </p:txBody>
      </p:sp>
      <p:sp>
        <p:nvSpPr>
          <p:cNvPr id="5" name="Tijdelijke aanduiding voor voettekst 4">
            <a:extLst>
              <a:ext uri="{FF2B5EF4-FFF2-40B4-BE49-F238E27FC236}">
                <a16:creationId xmlns:a16="http://schemas.microsoft.com/office/drawing/2014/main" id="{A10E9D8E-C498-EA19-E77A-66FD77CC463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E657EDD2-5EB9-A105-1C95-04F175980D3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75C3D09-C77B-41B9-A6A9-5953930A246E}" type="slidenum">
              <a:rPr lang="nl-NL" smtClean="0"/>
              <a:t>‹nr.›</a:t>
            </a:fld>
            <a:endParaRPr lang="nl-NL"/>
          </a:p>
        </p:txBody>
      </p:sp>
    </p:spTree>
    <p:extLst>
      <p:ext uri="{BB962C8B-B14F-4D97-AF65-F5344CB8AC3E}">
        <p14:creationId xmlns:p14="http://schemas.microsoft.com/office/powerpoint/2010/main" val="2643909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3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9" indent="-228609" algn="l" defTabSz="91443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27" indent="-228609" algn="l" defTabSz="914436" rtl="0" eaLnBrk="1" latinLnBrk="0" hangingPunct="1">
        <a:lnSpc>
          <a:spcPct val="90000"/>
        </a:lnSpc>
        <a:spcBef>
          <a:spcPts val="500"/>
        </a:spcBef>
        <a:buFont typeface="Arial" panose="020B0604020202020204" pitchFamily="34" charset="0"/>
        <a:buChar char="•"/>
        <a:defRPr sz="2401" kern="1200">
          <a:solidFill>
            <a:schemeClr val="tx1"/>
          </a:solidFill>
          <a:latin typeface="+mn-lt"/>
          <a:ea typeface="+mn-ea"/>
          <a:cs typeface="+mn-cs"/>
        </a:defRPr>
      </a:lvl2pPr>
      <a:lvl3pPr marL="1143045" indent="-228609" algn="l" defTabSz="91443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63"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82"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99"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18"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35"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54"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36" rtl="0" eaLnBrk="1" latinLnBrk="0" hangingPunct="1">
        <a:defRPr sz="1800" kern="1200">
          <a:solidFill>
            <a:schemeClr val="tx1"/>
          </a:solidFill>
          <a:latin typeface="+mn-lt"/>
          <a:ea typeface="+mn-ea"/>
          <a:cs typeface="+mn-cs"/>
        </a:defRPr>
      </a:lvl1pPr>
      <a:lvl2pPr marL="457218" algn="l" defTabSz="914436" rtl="0" eaLnBrk="1" latinLnBrk="0" hangingPunct="1">
        <a:defRPr sz="1800" kern="1200">
          <a:solidFill>
            <a:schemeClr val="tx1"/>
          </a:solidFill>
          <a:latin typeface="+mn-lt"/>
          <a:ea typeface="+mn-ea"/>
          <a:cs typeface="+mn-cs"/>
        </a:defRPr>
      </a:lvl2pPr>
      <a:lvl3pPr marL="914436" algn="l" defTabSz="914436" rtl="0" eaLnBrk="1" latinLnBrk="0" hangingPunct="1">
        <a:defRPr sz="1800" kern="1200">
          <a:solidFill>
            <a:schemeClr val="tx1"/>
          </a:solidFill>
          <a:latin typeface="+mn-lt"/>
          <a:ea typeface="+mn-ea"/>
          <a:cs typeface="+mn-cs"/>
        </a:defRPr>
      </a:lvl3pPr>
      <a:lvl4pPr marL="1371654" algn="l" defTabSz="914436" rtl="0" eaLnBrk="1" latinLnBrk="0" hangingPunct="1">
        <a:defRPr sz="1800" kern="1200">
          <a:solidFill>
            <a:schemeClr val="tx1"/>
          </a:solidFill>
          <a:latin typeface="+mn-lt"/>
          <a:ea typeface="+mn-ea"/>
          <a:cs typeface="+mn-cs"/>
        </a:defRPr>
      </a:lvl4pPr>
      <a:lvl5pPr marL="1828872" algn="l" defTabSz="914436" rtl="0" eaLnBrk="1" latinLnBrk="0" hangingPunct="1">
        <a:defRPr sz="1800" kern="1200">
          <a:solidFill>
            <a:schemeClr val="tx1"/>
          </a:solidFill>
          <a:latin typeface="+mn-lt"/>
          <a:ea typeface="+mn-ea"/>
          <a:cs typeface="+mn-cs"/>
        </a:defRPr>
      </a:lvl5pPr>
      <a:lvl6pPr marL="2286090" algn="l" defTabSz="914436" rtl="0" eaLnBrk="1" latinLnBrk="0" hangingPunct="1">
        <a:defRPr sz="1800" kern="1200">
          <a:solidFill>
            <a:schemeClr val="tx1"/>
          </a:solidFill>
          <a:latin typeface="+mn-lt"/>
          <a:ea typeface="+mn-ea"/>
          <a:cs typeface="+mn-cs"/>
        </a:defRPr>
      </a:lvl6pPr>
      <a:lvl7pPr marL="2743308" algn="l" defTabSz="914436" rtl="0" eaLnBrk="1" latinLnBrk="0" hangingPunct="1">
        <a:defRPr sz="1800" kern="1200">
          <a:solidFill>
            <a:schemeClr val="tx1"/>
          </a:solidFill>
          <a:latin typeface="+mn-lt"/>
          <a:ea typeface="+mn-ea"/>
          <a:cs typeface="+mn-cs"/>
        </a:defRPr>
      </a:lvl7pPr>
      <a:lvl8pPr marL="3200526" algn="l" defTabSz="914436" rtl="0" eaLnBrk="1" latinLnBrk="0" hangingPunct="1">
        <a:defRPr sz="1800" kern="1200">
          <a:solidFill>
            <a:schemeClr val="tx1"/>
          </a:solidFill>
          <a:latin typeface="+mn-lt"/>
          <a:ea typeface="+mn-ea"/>
          <a:cs typeface="+mn-cs"/>
        </a:defRPr>
      </a:lvl8pPr>
      <a:lvl9pPr marL="3657744" algn="l" defTabSz="91443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Layout" Target="../slideLayouts/slideLayout1.xml"/><Relationship Id="rId7" Type="http://schemas.openxmlformats.org/officeDocument/2006/relationships/image" Target="../media/image7.sv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svg"/><Relationship Id="rId11" Type="http://schemas.openxmlformats.org/officeDocument/2006/relationships/image" Target="../media/image12.png"/><Relationship Id="rId5" Type="http://schemas.openxmlformats.org/officeDocument/2006/relationships/image" Target="../media/image5.svg"/><Relationship Id="rId10" Type="http://schemas.openxmlformats.org/officeDocument/2006/relationships/image" Target="../media/image11.svg"/><Relationship Id="rId4" Type="http://schemas.openxmlformats.org/officeDocument/2006/relationships/image" Target="../media/image4.svg"/><Relationship Id="rId9" Type="http://schemas.openxmlformats.org/officeDocument/2006/relationships/image" Target="../media/image10.svg"/></Relationships>
</file>

<file path=ppt/slides/_rels/slide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Layout" Target="../slideLayouts/slideLayout1.xml"/><Relationship Id="rId7" Type="http://schemas.openxmlformats.org/officeDocument/2006/relationships/image" Target="../media/image6.sv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svg"/><Relationship Id="rId11" Type="http://schemas.openxmlformats.org/officeDocument/2006/relationships/image" Target="../media/image12.png"/><Relationship Id="rId5" Type="http://schemas.openxmlformats.org/officeDocument/2006/relationships/image" Target="../media/image4.svg"/><Relationship Id="rId10" Type="http://schemas.openxmlformats.org/officeDocument/2006/relationships/image" Target="../media/image10.svg"/><Relationship Id="rId4" Type="http://schemas.openxmlformats.org/officeDocument/2006/relationships/image" Target="../media/image13.png"/><Relationship Id="rId9"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0.svg"/><Relationship Id="rId2" Type="http://schemas.openxmlformats.org/officeDocument/2006/relationships/image" Target="../media/image4.sv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8.svg"/><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4.png"/><Relationship Id="rId3" Type="http://schemas.microsoft.com/office/2007/relationships/media" Target="../media/media4.mp3"/><Relationship Id="rId7" Type="http://schemas.openxmlformats.org/officeDocument/2006/relationships/image" Target="../media/image5.svg"/><Relationship Id="rId12" Type="http://schemas.openxmlformats.org/officeDocument/2006/relationships/image" Target="../media/image12.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4.svg"/><Relationship Id="rId11" Type="http://schemas.openxmlformats.org/officeDocument/2006/relationships/image" Target="../media/image10.svg"/><Relationship Id="rId5" Type="http://schemas.openxmlformats.org/officeDocument/2006/relationships/slideLayout" Target="../slideLayouts/slideLayout1.xml"/><Relationship Id="rId10" Type="http://schemas.openxmlformats.org/officeDocument/2006/relationships/image" Target="../media/image8.svg"/><Relationship Id="rId4" Type="http://schemas.openxmlformats.org/officeDocument/2006/relationships/audio" Target="../media/media4.mp3"/><Relationship Id="rId9" Type="http://schemas.openxmlformats.org/officeDocument/2006/relationships/image" Target="../media/image7.sv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1F790397-6226-44D3-4E62-BE298ABDA2BE}"/>
            </a:ext>
          </a:extLst>
        </p:cNvPr>
        <p:cNvGrpSpPr/>
        <p:nvPr/>
      </p:nvGrpSpPr>
      <p:grpSpPr>
        <a:xfrm>
          <a:off x="0" y="0"/>
          <a:ext cx="0" cy="0"/>
          <a:chOff x="0" y="0"/>
          <a:chExt cx="0" cy="0"/>
        </a:xfrm>
      </p:grpSpPr>
    </p:spTree>
    <p:extLst>
      <p:ext uri="{BB962C8B-B14F-4D97-AF65-F5344CB8AC3E}">
        <p14:creationId xmlns:p14="http://schemas.microsoft.com/office/powerpoint/2010/main" val="1284566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7D7B5B3D-D43A-8892-F969-25B37CED9AF3}"/>
            </a:ext>
          </a:extLst>
        </p:cNvPr>
        <p:cNvGrpSpPr/>
        <p:nvPr/>
      </p:nvGrpSpPr>
      <p:grpSpPr>
        <a:xfrm>
          <a:off x="0" y="0"/>
          <a:ext cx="0" cy="0"/>
          <a:chOff x="0" y="0"/>
          <a:chExt cx="0" cy="0"/>
        </a:xfrm>
      </p:grpSpPr>
      <p:sp>
        <p:nvSpPr>
          <p:cNvPr id="7" name="Rechthoek 6">
            <a:extLst>
              <a:ext uri="{FF2B5EF4-FFF2-40B4-BE49-F238E27FC236}">
                <a16:creationId xmlns:a16="http://schemas.microsoft.com/office/drawing/2014/main" id="{2237EBDD-21C4-0980-CC4F-EA6065BE5955}"/>
              </a:ext>
            </a:extLst>
          </p:cNvPr>
          <p:cNvSpPr/>
          <p:nvPr/>
        </p:nvSpPr>
        <p:spPr>
          <a:xfrm>
            <a:off x="-205550" y="4696791"/>
            <a:ext cx="12603102" cy="1908629"/>
          </a:xfrm>
          <a:prstGeom prst="rect">
            <a:avLst/>
          </a:prstGeom>
          <a:solidFill>
            <a:schemeClr val="accent2">
              <a:lumMod val="60000"/>
              <a:lumOff val="40000"/>
              <a:alpha val="41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4" name="Groep 23">
            <a:extLst>
              <a:ext uri="{FF2B5EF4-FFF2-40B4-BE49-F238E27FC236}">
                <a16:creationId xmlns:a16="http://schemas.microsoft.com/office/drawing/2014/main" id="{045CC634-E277-24D6-D369-41B6238807CD}"/>
              </a:ext>
            </a:extLst>
          </p:cNvPr>
          <p:cNvGrpSpPr/>
          <p:nvPr/>
        </p:nvGrpSpPr>
        <p:grpSpPr>
          <a:xfrm>
            <a:off x="5405193" y="5023404"/>
            <a:ext cx="8337019" cy="1255402"/>
            <a:chOff x="5913193" y="5023405"/>
            <a:chExt cx="8337019" cy="1255402"/>
          </a:xfrm>
        </p:grpSpPr>
        <p:pic>
          <p:nvPicPr>
            <p:cNvPr id="3" name="Graphic 2" descr="Radiomicrofoon met effen opvulling">
              <a:extLst>
                <a:ext uri="{FF2B5EF4-FFF2-40B4-BE49-F238E27FC236}">
                  <a16:creationId xmlns:a16="http://schemas.microsoft.com/office/drawing/2014/main" id="{850F5864-98EF-39D4-92D3-A72A6D8C8426}"/>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9465342" y="5029509"/>
              <a:ext cx="1243194" cy="1243194"/>
            </a:xfrm>
            <a:prstGeom prst="rect">
              <a:avLst/>
            </a:prstGeom>
            <a:effectLst>
              <a:outerShdw blurRad="50800" dist="38100" dir="2700000" algn="tl" rotWithShape="0">
                <a:prstClr val="black">
                  <a:alpha val="40000"/>
                </a:prstClr>
              </a:outerShdw>
            </a:effectLst>
          </p:spPr>
        </p:pic>
        <p:pic>
          <p:nvPicPr>
            <p:cNvPr id="4" name="Graphic 3" descr="Volume met effen opvulling">
              <a:extLst>
                <a:ext uri="{FF2B5EF4-FFF2-40B4-BE49-F238E27FC236}">
                  <a16:creationId xmlns:a16="http://schemas.microsoft.com/office/drawing/2014/main" id="{57176723-534B-77B6-DA75-6DC5CCF9C526}"/>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7694504" y="5029509"/>
              <a:ext cx="1243194" cy="1243194"/>
            </a:xfrm>
            <a:prstGeom prst="rect">
              <a:avLst/>
            </a:prstGeom>
            <a:effectLst>
              <a:outerShdw blurRad="50800" dist="38100" dir="2700000" algn="tl" rotWithShape="0">
                <a:prstClr val="black">
                  <a:alpha val="40000"/>
                </a:prstClr>
              </a:outerShdw>
            </a:effectLst>
          </p:spPr>
        </p:pic>
        <p:pic>
          <p:nvPicPr>
            <p:cNvPr id="8" name="Graphic 7">
              <a:extLst>
                <a:ext uri="{FF2B5EF4-FFF2-40B4-BE49-F238E27FC236}">
                  <a16:creationId xmlns:a16="http://schemas.microsoft.com/office/drawing/2014/main" id="{CB308C56-D5CB-44D2-35EA-BFA5B63DECA8}"/>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13007018" y="5029509"/>
              <a:ext cx="1243194" cy="1243194"/>
            </a:xfrm>
            <a:prstGeom prst="rect">
              <a:avLst/>
            </a:prstGeom>
            <a:effectLst>
              <a:outerShdw blurRad="50800" dist="38100" dir="2700000" algn="tl" rotWithShape="0">
                <a:prstClr val="black">
                  <a:alpha val="40000"/>
                </a:prstClr>
              </a:outerShdw>
            </a:effectLst>
          </p:spPr>
        </p:pic>
        <p:pic>
          <p:nvPicPr>
            <p:cNvPr id="10" name="Graphic 9" descr="Verward persoon met effen opvulling">
              <a:extLst>
                <a:ext uri="{FF2B5EF4-FFF2-40B4-BE49-F238E27FC236}">
                  <a16:creationId xmlns:a16="http://schemas.microsoft.com/office/drawing/2014/main" id="{F0763F3A-218D-A337-9578-A99F43453B7C}"/>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11236180" y="5029509"/>
              <a:ext cx="1243194" cy="1243194"/>
            </a:xfrm>
            <a:prstGeom prst="rect">
              <a:avLst/>
            </a:prstGeom>
            <a:effectLst>
              <a:outerShdw blurRad="50800" dist="38100" dir="2700000" algn="tl" rotWithShape="0">
                <a:prstClr val="black">
                  <a:alpha val="40000"/>
                </a:prstClr>
              </a:outerShdw>
            </a:effectLst>
          </p:spPr>
        </p:pic>
        <p:pic>
          <p:nvPicPr>
            <p:cNvPr id="11" name="Graphic 10" descr="Hersenen met effen opvulling">
              <a:extLst>
                <a:ext uri="{FF2B5EF4-FFF2-40B4-BE49-F238E27FC236}">
                  <a16:creationId xmlns:a16="http://schemas.microsoft.com/office/drawing/2014/main" id="{870DD0E1-3402-D9AF-8FAE-49BD05440FF5}"/>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913193" y="5023405"/>
              <a:ext cx="1255402" cy="1255402"/>
            </a:xfrm>
            <a:prstGeom prst="rect">
              <a:avLst/>
            </a:prstGeom>
            <a:effectLst>
              <a:outerShdw blurRad="50800" dist="38100" dir="2700000" algn="tl" rotWithShape="0">
                <a:prstClr val="black">
                  <a:alpha val="40000"/>
                </a:prstClr>
              </a:outerShdw>
            </a:effectLst>
          </p:spPr>
        </p:pic>
      </p:grpSp>
      <p:sp>
        <p:nvSpPr>
          <p:cNvPr id="6" name="Gelijkbenige driehoek 5">
            <a:extLst>
              <a:ext uri="{FF2B5EF4-FFF2-40B4-BE49-F238E27FC236}">
                <a16:creationId xmlns:a16="http://schemas.microsoft.com/office/drawing/2014/main" id="{868CF27B-4A68-57A9-9040-1034E6093970}"/>
              </a:ext>
            </a:extLst>
          </p:cNvPr>
          <p:cNvSpPr/>
          <p:nvPr/>
        </p:nvSpPr>
        <p:spPr>
          <a:xfrm>
            <a:off x="5565648" y="6352919"/>
            <a:ext cx="1060704" cy="505081"/>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48" name="Groep 47">
            <a:extLst>
              <a:ext uri="{FF2B5EF4-FFF2-40B4-BE49-F238E27FC236}">
                <a16:creationId xmlns:a16="http://schemas.microsoft.com/office/drawing/2014/main" id="{4BA0B3F7-1E82-E351-AD72-CAED666E7D2B}"/>
              </a:ext>
            </a:extLst>
          </p:cNvPr>
          <p:cNvGrpSpPr/>
          <p:nvPr/>
        </p:nvGrpSpPr>
        <p:grpSpPr>
          <a:xfrm>
            <a:off x="-751672" y="-1726982"/>
            <a:ext cx="78592553" cy="5841782"/>
            <a:chOff x="-751672" y="-1726982"/>
            <a:chExt cx="78592553" cy="5841782"/>
          </a:xfrm>
        </p:grpSpPr>
        <p:sp>
          <p:nvSpPr>
            <p:cNvPr id="26" name="Rechthoek 25">
              <a:extLst>
                <a:ext uri="{FF2B5EF4-FFF2-40B4-BE49-F238E27FC236}">
                  <a16:creationId xmlns:a16="http://schemas.microsoft.com/office/drawing/2014/main" id="{B5CD9636-7E03-4790-3569-D9CE15287A11}"/>
                </a:ext>
              </a:extLst>
            </p:cNvPr>
            <p:cNvSpPr/>
            <p:nvPr/>
          </p:nvSpPr>
          <p:spPr>
            <a:xfrm>
              <a:off x="-751672" y="-1726982"/>
              <a:ext cx="78577272" cy="5841782"/>
            </a:xfrm>
            <a:prstGeom prst="rect">
              <a:avLst/>
            </a:prstGeom>
            <a:solidFill>
              <a:schemeClr val="accent2">
                <a:lumMod val="20000"/>
                <a:lumOff val="8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7" name="Rechthoek 26">
              <a:extLst>
                <a:ext uri="{FF2B5EF4-FFF2-40B4-BE49-F238E27FC236}">
                  <a16:creationId xmlns:a16="http://schemas.microsoft.com/office/drawing/2014/main" id="{92A693F1-A82B-BB72-197F-952AE757A40F}"/>
                </a:ext>
              </a:extLst>
            </p:cNvPr>
            <p:cNvSpPr/>
            <p:nvPr/>
          </p:nvSpPr>
          <p:spPr>
            <a:xfrm>
              <a:off x="-736391" y="433695"/>
              <a:ext cx="78577272" cy="1236824"/>
            </a:xfrm>
            <a:prstGeom prst="rect">
              <a:avLst/>
            </a:prstGeom>
            <a:solidFill>
              <a:schemeClr val="bg1">
                <a:lumMod val="5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Tekstvak 27">
              <a:extLst>
                <a:ext uri="{FF2B5EF4-FFF2-40B4-BE49-F238E27FC236}">
                  <a16:creationId xmlns:a16="http://schemas.microsoft.com/office/drawing/2014/main" id="{AE528842-F4AB-D672-8935-BBC00B12B317}"/>
                </a:ext>
              </a:extLst>
            </p:cNvPr>
            <p:cNvSpPr txBox="1"/>
            <p:nvPr/>
          </p:nvSpPr>
          <p:spPr>
            <a:xfrm>
              <a:off x="3995906" y="768945"/>
              <a:ext cx="4200190"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Algemene kennis</a:t>
              </a:r>
            </a:p>
          </p:txBody>
        </p:sp>
        <p:sp>
          <p:nvSpPr>
            <p:cNvPr id="29" name="Tekstvak 28">
              <a:extLst>
                <a:ext uri="{FF2B5EF4-FFF2-40B4-BE49-F238E27FC236}">
                  <a16:creationId xmlns:a16="http://schemas.microsoft.com/office/drawing/2014/main" id="{ED9E572D-18B1-A363-80A5-4F1553741772}"/>
                </a:ext>
              </a:extLst>
            </p:cNvPr>
            <p:cNvSpPr txBox="1"/>
            <p:nvPr/>
          </p:nvSpPr>
          <p:spPr>
            <a:xfrm>
              <a:off x="419103" y="1997133"/>
              <a:ext cx="11353798" cy="1815882"/>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Algemene kennisvragen kunnen van alles zijn – van historische evenementen tot dingen die je gewoon in het dagelijks leven tegenkomt. Wat je precies moet doen, staat altijd duidelijk bij de vraag.</a:t>
              </a:r>
            </a:p>
          </p:txBody>
        </p:sp>
        <p:sp>
          <p:nvSpPr>
            <p:cNvPr id="38" name="Tekstvak 37">
              <a:extLst>
                <a:ext uri="{FF2B5EF4-FFF2-40B4-BE49-F238E27FC236}">
                  <a16:creationId xmlns:a16="http://schemas.microsoft.com/office/drawing/2014/main" id="{BDD1006C-4C2A-4070-2083-80425CF47D41}"/>
                </a:ext>
              </a:extLst>
            </p:cNvPr>
            <p:cNvSpPr txBox="1"/>
            <p:nvPr/>
          </p:nvSpPr>
          <p:spPr>
            <a:xfrm>
              <a:off x="16542297" y="768945"/>
              <a:ext cx="3267241"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Muziekronde</a:t>
              </a:r>
            </a:p>
          </p:txBody>
        </p:sp>
        <p:sp>
          <p:nvSpPr>
            <p:cNvPr id="39" name="Tekstvak 38">
              <a:extLst>
                <a:ext uri="{FF2B5EF4-FFF2-40B4-BE49-F238E27FC236}">
                  <a16:creationId xmlns:a16="http://schemas.microsoft.com/office/drawing/2014/main" id="{DD2940FC-793C-F994-BDFD-AE52252AE17F}"/>
                </a:ext>
              </a:extLst>
            </p:cNvPr>
            <p:cNvSpPr txBox="1"/>
            <p:nvPr/>
          </p:nvSpPr>
          <p:spPr>
            <a:xfrm>
              <a:off x="12499018" y="1997133"/>
              <a:ext cx="11353798" cy="1384995"/>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In de muziekronde moet je goed je oren spitsen! Je hoort een stukje van een liedje, en daarna is het aan jou om te raden hoe het nummer heet en wie het heeft gemaakt.</a:t>
              </a:r>
            </a:p>
          </p:txBody>
        </p:sp>
        <p:sp>
          <p:nvSpPr>
            <p:cNvPr id="40" name="Tekstvak 39">
              <a:extLst>
                <a:ext uri="{FF2B5EF4-FFF2-40B4-BE49-F238E27FC236}">
                  <a16:creationId xmlns:a16="http://schemas.microsoft.com/office/drawing/2014/main" id="{8B03FDCD-FA8C-E2C6-D57D-E9DFFF619F69}"/>
                </a:ext>
              </a:extLst>
            </p:cNvPr>
            <p:cNvSpPr txBox="1"/>
            <p:nvPr/>
          </p:nvSpPr>
          <p:spPr>
            <a:xfrm>
              <a:off x="28312834" y="768945"/>
              <a:ext cx="3886000"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Finish </a:t>
              </a:r>
              <a:r>
                <a:rPr lang="nl-NL" sz="4000" dirty="0" err="1">
                  <a:solidFill>
                    <a:schemeClr val="bg1"/>
                  </a:solidFill>
                  <a:effectLst>
                    <a:outerShdw blurRad="50800" dist="38100" dir="2700000" algn="tl" rotWithShape="0">
                      <a:prstClr val="black">
                        <a:alpha val="40000"/>
                      </a:prstClr>
                    </a:outerShdw>
                  </a:effectLst>
                </a:rPr>
                <a:t>the</a:t>
              </a:r>
              <a:r>
                <a:rPr lang="nl-NL" sz="4000" dirty="0">
                  <a:solidFill>
                    <a:schemeClr val="bg1"/>
                  </a:solidFill>
                  <a:effectLst>
                    <a:outerShdw blurRad="50800" dist="38100" dir="2700000" algn="tl" rotWithShape="0">
                      <a:prstClr val="black">
                        <a:alpha val="40000"/>
                      </a:prstClr>
                    </a:outerShdw>
                  </a:effectLst>
                </a:rPr>
                <a:t> </a:t>
              </a:r>
              <a:r>
                <a:rPr lang="nl-NL" sz="4000" dirty="0" err="1">
                  <a:solidFill>
                    <a:schemeClr val="bg1"/>
                  </a:solidFill>
                  <a:effectLst>
                    <a:outerShdw blurRad="50800" dist="38100" dir="2700000" algn="tl" rotWithShape="0">
                      <a:prstClr val="black">
                        <a:alpha val="40000"/>
                      </a:prstClr>
                    </a:outerShdw>
                  </a:effectLst>
                </a:rPr>
                <a:t>lyrics</a:t>
              </a:r>
              <a:endParaRPr lang="nl-NL" sz="4000" dirty="0">
                <a:solidFill>
                  <a:schemeClr val="bg1"/>
                </a:solidFill>
                <a:effectLst>
                  <a:outerShdw blurRad="50800" dist="38100" dir="2700000" algn="tl" rotWithShape="0">
                    <a:prstClr val="black">
                      <a:alpha val="40000"/>
                    </a:prstClr>
                  </a:outerShdw>
                </a:effectLst>
              </a:endParaRPr>
            </a:p>
          </p:txBody>
        </p:sp>
        <p:sp>
          <p:nvSpPr>
            <p:cNvPr id="41" name="Tekstvak 40">
              <a:extLst>
                <a:ext uri="{FF2B5EF4-FFF2-40B4-BE49-F238E27FC236}">
                  <a16:creationId xmlns:a16="http://schemas.microsoft.com/office/drawing/2014/main" id="{2C8BBF99-8929-8217-6B8E-A0775D915608}"/>
                </a:ext>
              </a:extLst>
            </p:cNvPr>
            <p:cNvSpPr txBox="1"/>
            <p:nvPr/>
          </p:nvSpPr>
          <p:spPr>
            <a:xfrm>
              <a:off x="24578933" y="1997133"/>
              <a:ext cx="11353798" cy="954107"/>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Bij Finish </a:t>
              </a:r>
              <a:r>
                <a:rPr lang="nl-NL" sz="2800" dirty="0" err="1">
                  <a:solidFill>
                    <a:schemeClr val="bg1"/>
                  </a:solidFill>
                  <a:effectLst>
                    <a:outerShdw blurRad="50800" dist="38100" dir="2700000" algn="tl" rotWithShape="0">
                      <a:prstClr val="black">
                        <a:alpha val="40000"/>
                      </a:prstClr>
                    </a:outerShdw>
                  </a:effectLst>
                </a:rPr>
                <a:t>Lyrics</a:t>
              </a:r>
              <a:r>
                <a:rPr lang="nl-NL" sz="2800" dirty="0">
                  <a:solidFill>
                    <a:schemeClr val="bg1"/>
                  </a:solidFill>
                  <a:effectLst>
                    <a:outerShdw blurRad="50800" dist="38100" dir="2700000" algn="tl" rotWithShape="0">
                      <a:prstClr val="black">
                        <a:alpha val="40000"/>
                      </a:prstClr>
                    </a:outerShdw>
                  </a:effectLst>
                </a:rPr>
                <a:t> hoor je een stukje van een bekend liedje, en daarna is het jouw beurt: schrijf op hoe de tekst verdergaat! </a:t>
              </a:r>
            </a:p>
          </p:txBody>
        </p:sp>
        <p:sp>
          <p:nvSpPr>
            <p:cNvPr id="42" name="Tekstvak 41">
              <a:extLst>
                <a:ext uri="{FF2B5EF4-FFF2-40B4-BE49-F238E27FC236}">
                  <a16:creationId xmlns:a16="http://schemas.microsoft.com/office/drawing/2014/main" id="{76A96681-C141-22A0-5D81-FE5DE87B1C0F}"/>
                </a:ext>
              </a:extLst>
            </p:cNvPr>
            <p:cNvSpPr txBox="1"/>
            <p:nvPr/>
          </p:nvSpPr>
          <p:spPr>
            <a:xfrm>
              <a:off x="40998683" y="768945"/>
              <a:ext cx="2674130"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Wie is het?</a:t>
              </a:r>
            </a:p>
          </p:txBody>
        </p:sp>
        <p:sp>
          <p:nvSpPr>
            <p:cNvPr id="43" name="Tekstvak 42">
              <a:extLst>
                <a:ext uri="{FF2B5EF4-FFF2-40B4-BE49-F238E27FC236}">
                  <a16:creationId xmlns:a16="http://schemas.microsoft.com/office/drawing/2014/main" id="{67A0EA30-627F-B88A-23E2-4B79C2820EAD}"/>
                </a:ext>
              </a:extLst>
            </p:cNvPr>
            <p:cNvSpPr txBox="1"/>
            <p:nvPr/>
          </p:nvSpPr>
          <p:spPr>
            <a:xfrm>
              <a:off x="36658848" y="1997133"/>
              <a:ext cx="11353798" cy="1815882"/>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In Wie is het? zien jullie een afbeelding van een bekende persoon of personage. De uitdaging is om te bepalen wie deze persoon is. De ronde bevat uiteenlopende figuren: van artiesten tot sporters, van televisiepersoonlijkheden tot historische figuren.</a:t>
              </a:r>
            </a:p>
          </p:txBody>
        </p:sp>
        <p:sp>
          <p:nvSpPr>
            <p:cNvPr id="44" name="Tekstvak 43">
              <a:extLst>
                <a:ext uri="{FF2B5EF4-FFF2-40B4-BE49-F238E27FC236}">
                  <a16:creationId xmlns:a16="http://schemas.microsoft.com/office/drawing/2014/main" id="{2ED91639-5D48-7F9F-FCE6-AE5B919A864A}"/>
                </a:ext>
              </a:extLst>
            </p:cNvPr>
            <p:cNvSpPr txBox="1"/>
            <p:nvPr/>
          </p:nvSpPr>
          <p:spPr>
            <a:xfrm>
              <a:off x="52253854" y="768945"/>
              <a:ext cx="4323621"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Schattingsvragen</a:t>
              </a:r>
            </a:p>
          </p:txBody>
        </p:sp>
        <p:sp>
          <p:nvSpPr>
            <p:cNvPr id="45" name="Tekstvak 44">
              <a:extLst>
                <a:ext uri="{FF2B5EF4-FFF2-40B4-BE49-F238E27FC236}">
                  <a16:creationId xmlns:a16="http://schemas.microsoft.com/office/drawing/2014/main" id="{D69AA78D-B936-ABAA-F946-B27DCDD1FD8E}"/>
                </a:ext>
              </a:extLst>
            </p:cNvPr>
            <p:cNvSpPr txBox="1"/>
            <p:nvPr/>
          </p:nvSpPr>
          <p:spPr>
            <a:xfrm>
              <a:off x="48738763" y="1997133"/>
              <a:ext cx="11353798" cy="1384995"/>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Hier draait het erom wie er het dichtst bij het juiste antwoord zit. Zorg er vooral voor dat je niet gigantisch mis zit, want dat kan flink wat punten kosten!</a:t>
              </a:r>
            </a:p>
          </p:txBody>
        </p:sp>
        <p:sp>
          <p:nvSpPr>
            <p:cNvPr id="46" name="Tekstvak 45">
              <a:extLst>
                <a:ext uri="{FF2B5EF4-FFF2-40B4-BE49-F238E27FC236}">
                  <a16:creationId xmlns:a16="http://schemas.microsoft.com/office/drawing/2014/main" id="{1895CB98-B29E-8D7C-5D49-191F309401CD}"/>
                </a:ext>
              </a:extLst>
            </p:cNvPr>
            <p:cNvSpPr txBox="1"/>
            <p:nvPr/>
          </p:nvSpPr>
          <p:spPr>
            <a:xfrm>
              <a:off x="64333772" y="768945"/>
              <a:ext cx="4323620"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Schattingsvragen</a:t>
              </a:r>
            </a:p>
          </p:txBody>
        </p:sp>
        <p:sp>
          <p:nvSpPr>
            <p:cNvPr id="47" name="Tekstvak 46">
              <a:extLst>
                <a:ext uri="{FF2B5EF4-FFF2-40B4-BE49-F238E27FC236}">
                  <a16:creationId xmlns:a16="http://schemas.microsoft.com/office/drawing/2014/main" id="{72F3199A-E6D3-6D89-6BCD-7DD457BABD8B}"/>
                </a:ext>
              </a:extLst>
            </p:cNvPr>
            <p:cNvSpPr txBox="1"/>
            <p:nvPr/>
          </p:nvSpPr>
          <p:spPr>
            <a:xfrm>
              <a:off x="60818678" y="1997133"/>
              <a:ext cx="11353798" cy="1384995"/>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Hier draait het erom wie er het dichtst bij het juiste antwoord zit. Zorg er vooral voor dat je niet gigantisch mis zit, want dat kan flink wat punten kosten!</a:t>
              </a:r>
            </a:p>
          </p:txBody>
        </p:sp>
      </p:grpSp>
    </p:spTree>
    <p:extLst>
      <p:ext uri="{BB962C8B-B14F-4D97-AF65-F5344CB8AC3E}">
        <p14:creationId xmlns:p14="http://schemas.microsoft.com/office/powerpoint/2010/main" val="35649866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54167E-6 -2.59259E-6 L -0.13047 -0.00023 " pathEditMode="relative" rAng="0" ptsTypes="AA">
                                      <p:cBhvr>
                                        <p:cTn id="6" dur="2000" fill="hold"/>
                                        <p:tgtEl>
                                          <p:spTgt spid="24"/>
                                        </p:tgtEl>
                                        <p:attrNameLst>
                                          <p:attrName>ppt_x</p:attrName>
                                          <p:attrName>ppt_y</p:attrName>
                                        </p:attrNameLst>
                                      </p:cBhvr>
                                      <p:rCtr x="-6523" y="-23"/>
                                    </p:animMotion>
                                  </p:childTnLst>
                                </p:cTn>
                              </p:par>
                              <p:par>
                                <p:cTn id="7" presetID="35" presetClass="path" presetSubtype="0" accel="50000" decel="50000" fill="hold" nodeType="withEffect">
                                  <p:stCondLst>
                                    <p:cond delay="0"/>
                                  </p:stCondLst>
                                  <p:childTnLst>
                                    <p:animMotion origin="layout" path="M 1.66667E-6 -4.07407E-6 L -0.98294 -0.00046 " pathEditMode="relative" rAng="0" ptsTypes="AA">
                                      <p:cBhvr>
                                        <p:cTn id="8" dur="2000" fill="hold"/>
                                        <p:tgtEl>
                                          <p:spTgt spid="48"/>
                                        </p:tgtEl>
                                        <p:attrNameLst>
                                          <p:attrName>ppt_x</p:attrName>
                                          <p:attrName>ppt_y</p:attrName>
                                        </p:attrNameLst>
                                      </p:cBhvr>
                                      <p:rCtr x="-49154" y="-23"/>
                                    </p:animMotion>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0.13047 -0.00023 L -0.28438 0.00116 " pathEditMode="relative" rAng="0" ptsTypes="AA">
                                      <p:cBhvr>
                                        <p:cTn id="12" dur="2000" fill="hold"/>
                                        <p:tgtEl>
                                          <p:spTgt spid="24"/>
                                        </p:tgtEl>
                                        <p:attrNameLst>
                                          <p:attrName>ppt_x</p:attrName>
                                          <p:attrName>ppt_y</p:attrName>
                                        </p:attrNameLst>
                                      </p:cBhvr>
                                      <p:rCtr x="-7695" y="69"/>
                                    </p:animMotion>
                                  </p:childTnLst>
                                </p:cTn>
                              </p:par>
                              <p:par>
                                <p:cTn id="13" presetID="42" presetClass="path" presetSubtype="0" accel="50000" decel="50000" fill="hold" nodeType="withEffect">
                                  <p:stCondLst>
                                    <p:cond delay="0"/>
                                  </p:stCondLst>
                                  <p:childTnLst>
                                    <p:animMotion origin="layout" path="M -0.98294 -0.00046 L -1.98086 0.00047 " pathEditMode="relative" rAng="0" ptsTypes="AA">
                                      <p:cBhvr>
                                        <p:cTn id="14" dur="2000" fill="hold"/>
                                        <p:tgtEl>
                                          <p:spTgt spid="48"/>
                                        </p:tgtEl>
                                        <p:attrNameLst>
                                          <p:attrName>ppt_x</p:attrName>
                                          <p:attrName>ppt_y</p:attrName>
                                        </p:attrNameLst>
                                      </p:cBhvr>
                                      <p:rCtr x="-49896" y="4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28438 0.00116 L -0.43125 -0.00023 " pathEditMode="relative" rAng="0" ptsTypes="AA">
                                      <p:cBhvr>
                                        <p:cTn id="18" dur="2000" fill="hold"/>
                                        <p:tgtEl>
                                          <p:spTgt spid="24"/>
                                        </p:tgtEl>
                                        <p:attrNameLst>
                                          <p:attrName>ppt_x</p:attrName>
                                          <p:attrName>ppt_y</p:attrName>
                                        </p:attrNameLst>
                                      </p:cBhvr>
                                      <p:rCtr x="-7344" y="-69"/>
                                    </p:animMotion>
                                  </p:childTnLst>
                                </p:cTn>
                              </p:par>
                              <p:par>
                                <p:cTn id="19" presetID="42" presetClass="path" presetSubtype="0" accel="50000" decel="50000" fill="hold" nodeType="withEffect">
                                  <p:stCondLst>
                                    <p:cond delay="0"/>
                                  </p:stCondLst>
                                  <p:childTnLst>
                                    <p:animMotion origin="layout" path="M -1.98086 0.00047 L -2.96667 0.00093 " pathEditMode="relative" rAng="0" ptsTypes="AA">
                                      <p:cBhvr>
                                        <p:cTn id="20" dur="2000" fill="hold"/>
                                        <p:tgtEl>
                                          <p:spTgt spid="48"/>
                                        </p:tgtEl>
                                        <p:attrNameLst>
                                          <p:attrName>ppt_x</p:attrName>
                                          <p:attrName>ppt_y</p:attrName>
                                        </p:attrNameLst>
                                      </p:cBhvr>
                                      <p:rCtr x="-49297" y="23"/>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0.43125 -0.00023 L -0.57032 0.00533 " pathEditMode="relative" rAng="0" ptsTypes="AA">
                                      <p:cBhvr>
                                        <p:cTn id="24" dur="2000" fill="hold"/>
                                        <p:tgtEl>
                                          <p:spTgt spid="24"/>
                                        </p:tgtEl>
                                        <p:attrNameLst>
                                          <p:attrName>ppt_x</p:attrName>
                                          <p:attrName>ppt_y</p:attrName>
                                        </p:attrNameLst>
                                      </p:cBhvr>
                                      <p:rCtr x="-6953" y="278"/>
                                    </p:animMotion>
                                  </p:childTnLst>
                                </p:cTn>
                              </p:par>
                              <p:par>
                                <p:cTn id="25" presetID="42" presetClass="path" presetSubtype="0" accel="50000" decel="50000" fill="hold" nodeType="withEffect">
                                  <p:stCondLst>
                                    <p:cond delay="0"/>
                                  </p:stCondLst>
                                  <p:childTnLst>
                                    <p:animMotion origin="layout" path="M -2.96667 0.00093 L -3.94896 -4.07407E-6 " pathEditMode="relative" rAng="0" ptsTypes="AA">
                                      <p:cBhvr>
                                        <p:cTn id="26" dur="2000" fill="hold"/>
                                        <p:tgtEl>
                                          <p:spTgt spid="48"/>
                                        </p:tgtEl>
                                        <p:attrNameLst>
                                          <p:attrName>ppt_x</p:attrName>
                                          <p:attrName>ppt_y</p:attrName>
                                        </p:attrNameLst>
                                      </p:cBhvr>
                                      <p:rCtr x="-49115"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02932-F737-89F1-17FC-CCD043C88973}"/>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DD5FC53F-2237-A232-0694-3D9BCF6202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8441233" y="2739572"/>
            <a:ext cx="2757712" cy="1378856"/>
          </a:xfrm>
          <a:prstGeom prst="rect">
            <a:avLst/>
          </a:prstGeom>
          <a:noFill/>
          <a:extLst>
            <a:ext uri="{909E8E84-426E-40DD-AFC4-6F175D3DCCD1}">
              <a14:hiddenFill xmlns:a14="http://schemas.microsoft.com/office/drawing/2010/main">
                <a:solidFill>
                  <a:srgbClr val="FFFFFF"/>
                </a:solidFill>
              </a14:hiddenFill>
            </a:ext>
          </a:extLst>
        </p:spPr>
      </p:pic>
      <p:sp>
        <p:nvSpPr>
          <p:cNvPr id="7" name="Rechthoek 6">
            <a:extLst>
              <a:ext uri="{FF2B5EF4-FFF2-40B4-BE49-F238E27FC236}">
                <a16:creationId xmlns:a16="http://schemas.microsoft.com/office/drawing/2014/main" id="{3C3E7391-842C-F13A-B509-C96F9093D6AD}"/>
              </a:ext>
            </a:extLst>
          </p:cNvPr>
          <p:cNvSpPr/>
          <p:nvPr/>
        </p:nvSpPr>
        <p:spPr>
          <a:xfrm>
            <a:off x="-205550" y="4696791"/>
            <a:ext cx="12603102" cy="1908629"/>
          </a:xfrm>
          <a:prstGeom prst="rect">
            <a:avLst/>
          </a:prstGeom>
          <a:solidFill>
            <a:schemeClr val="accent2">
              <a:lumMod val="60000"/>
              <a:lumOff val="40000"/>
              <a:alpha val="41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Graphic 2" descr="Radiomicrofoon met effen opvulling">
            <a:extLst>
              <a:ext uri="{FF2B5EF4-FFF2-40B4-BE49-F238E27FC236}">
                <a16:creationId xmlns:a16="http://schemas.microsoft.com/office/drawing/2014/main" id="{E7864DCC-139C-D20F-CDF7-0D09D0F6BE9B}"/>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9197151" y="5206212"/>
            <a:ext cx="889788" cy="889788"/>
          </a:xfrm>
          <a:prstGeom prst="rect">
            <a:avLst/>
          </a:prstGeom>
          <a:effectLst>
            <a:outerShdw blurRad="50800" dist="38100" dir="2700000" algn="tl" rotWithShape="0">
              <a:prstClr val="black">
                <a:alpha val="40000"/>
              </a:prstClr>
            </a:outerShdw>
          </a:effectLst>
        </p:spPr>
      </p:pic>
      <p:pic>
        <p:nvPicPr>
          <p:cNvPr id="4" name="Graphic 3" descr="Volume met effen opvulling">
            <a:extLst>
              <a:ext uri="{FF2B5EF4-FFF2-40B4-BE49-F238E27FC236}">
                <a16:creationId xmlns:a16="http://schemas.microsoft.com/office/drawing/2014/main" id="{FD081824-C488-ADC7-D4EF-95C9F175C4AF}"/>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7426313" y="5206212"/>
            <a:ext cx="889788" cy="889788"/>
          </a:xfrm>
          <a:prstGeom prst="rect">
            <a:avLst/>
          </a:prstGeom>
          <a:effectLst>
            <a:outerShdw blurRad="50800" dist="38100" dir="2700000" algn="tl" rotWithShape="0">
              <a:prstClr val="black">
                <a:alpha val="40000"/>
              </a:prstClr>
            </a:outerShdw>
          </a:effectLst>
        </p:spPr>
      </p:pic>
      <p:pic>
        <p:nvPicPr>
          <p:cNvPr id="8" name="Graphic 7">
            <a:extLst>
              <a:ext uri="{FF2B5EF4-FFF2-40B4-BE49-F238E27FC236}">
                <a16:creationId xmlns:a16="http://schemas.microsoft.com/office/drawing/2014/main" id="{C131BFAF-A9F4-3949-FB66-9484F49C18A8}"/>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12738827" y="5206212"/>
            <a:ext cx="889788" cy="889788"/>
          </a:xfrm>
          <a:prstGeom prst="rect">
            <a:avLst/>
          </a:prstGeom>
          <a:effectLst>
            <a:outerShdw blurRad="50800" dist="38100" dir="2700000" algn="tl" rotWithShape="0">
              <a:prstClr val="black">
                <a:alpha val="40000"/>
              </a:prstClr>
            </a:outerShdw>
          </a:effectLst>
        </p:spPr>
      </p:pic>
      <p:pic>
        <p:nvPicPr>
          <p:cNvPr id="10" name="Graphic 9" descr="Verward persoon met effen opvulling">
            <a:extLst>
              <a:ext uri="{FF2B5EF4-FFF2-40B4-BE49-F238E27FC236}">
                <a16:creationId xmlns:a16="http://schemas.microsoft.com/office/drawing/2014/main" id="{F53CC513-026A-D315-F9A8-3AD6722646AE}"/>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10967989" y="5206212"/>
            <a:ext cx="889788" cy="889788"/>
          </a:xfrm>
          <a:prstGeom prst="rect">
            <a:avLst/>
          </a:prstGeom>
          <a:effectLst>
            <a:outerShdw blurRad="50800" dist="38100" dir="2700000" algn="tl" rotWithShape="0">
              <a:prstClr val="black">
                <a:alpha val="40000"/>
              </a:prstClr>
            </a:outerShdw>
          </a:effectLst>
        </p:spPr>
      </p:pic>
      <p:pic>
        <p:nvPicPr>
          <p:cNvPr id="11" name="Graphic 10" descr="Hersenen met effen opvulling">
            <a:extLst>
              <a:ext uri="{FF2B5EF4-FFF2-40B4-BE49-F238E27FC236}">
                <a16:creationId xmlns:a16="http://schemas.microsoft.com/office/drawing/2014/main" id="{AC72A2AB-DE7C-5852-BE8C-71D496FD07BF}"/>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394265" y="4949371"/>
            <a:ext cx="1403470" cy="1403470"/>
          </a:xfrm>
          <a:prstGeom prst="rect">
            <a:avLst/>
          </a:prstGeom>
          <a:effectLst>
            <a:outerShdw blurRad="50800" dist="38100" dir="2700000" algn="tl" rotWithShape="0">
              <a:prstClr val="black">
                <a:alpha val="40000"/>
              </a:prstClr>
            </a:outerShdw>
          </a:effectLst>
        </p:spPr>
      </p:pic>
      <p:sp>
        <p:nvSpPr>
          <p:cNvPr id="6" name="Gelijkbenige driehoek 5">
            <a:extLst>
              <a:ext uri="{FF2B5EF4-FFF2-40B4-BE49-F238E27FC236}">
                <a16:creationId xmlns:a16="http://schemas.microsoft.com/office/drawing/2014/main" id="{A11AE893-05AE-DA1B-7A98-C32C1C5B61CD}"/>
              </a:ext>
            </a:extLst>
          </p:cNvPr>
          <p:cNvSpPr/>
          <p:nvPr/>
        </p:nvSpPr>
        <p:spPr>
          <a:xfrm>
            <a:off x="5565648" y="6352841"/>
            <a:ext cx="1060704" cy="505081"/>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7" name="Groep 16">
            <a:extLst>
              <a:ext uri="{FF2B5EF4-FFF2-40B4-BE49-F238E27FC236}">
                <a16:creationId xmlns:a16="http://schemas.microsoft.com/office/drawing/2014/main" id="{A905523D-4207-22B8-2075-DA62F3A18BEB}"/>
              </a:ext>
            </a:extLst>
          </p:cNvPr>
          <p:cNvGrpSpPr/>
          <p:nvPr/>
        </p:nvGrpSpPr>
        <p:grpSpPr>
          <a:xfrm>
            <a:off x="-6400446" y="-1666171"/>
            <a:ext cx="6209196" cy="5361871"/>
            <a:chOff x="-6400446" y="-1666171"/>
            <a:chExt cx="6209196" cy="5361871"/>
          </a:xfrm>
        </p:grpSpPr>
        <p:sp>
          <p:nvSpPr>
            <p:cNvPr id="18" name="Rechthoek 17">
              <a:extLst>
                <a:ext uri="{FF2B5EF4-FFF2-40B4-BE49-F238E27FC236}">
                  <a16:creationId xmlns:a16="http://schemas.microsoft.com/office/drawing/2014/main" id="{15FEF02A-894D-B138-6A84-894ED364ACC4}"/>
                </a:ext>
              </a:extLst>
            </p:cNvPr>
            <p:cNvSpPr/>
            <p:nvPr/>
          </p:nvSpPr>
          <p:spPr>
            <a:xfrm>
              <a:off x="-6400446" y="-1666171"/>
              <a:ext cx="6202300" cy="5361871"/>
            </a:xfrm>
            <a:prstGeom prst="rect">
              <a:avLst/>
            </a:prstGeom>
            <a:solidFill>
              <a:schemeClr val="accent2">
                <a:lumMod val="60000"/>
                <a:lumOff val="40000"/>
                <a:alpha val="7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9" name="Rechthoek 18">
              <a:extLst>
                <a:ext uri="{FF2B5EF4-FFF2-40B4-BE49-F238E27FC236}">
                  <a16:creationId xmlns:a16="http://schemas.microsoft.com/office/drawing/2014/main" id="{56085BDE-C6DE-98A6-2DD9-1783CEF9969F}"/>
                </a:ext>
              </a:extLst>
            </p:cNvPr>
            <p:cNvSpPr/>
            <p:nvPr/>
          </p:nvSpPr>
          <p:spPr>
            <a:xfrm>
              <a:off x="-6393550" y="494506"/>
              <a:ext cx="6202300" cy="1236824"/>
            </a:xfrm>
            <a:prstGeom prst="rect">
              <a:avLst/>
            </a:prstGeom>
            <a:solidFill>
              <a:schemeClr val="bg1">
                <a:lumMod val="5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ekstvak 19">
              <a:extLst>
                <a:ext uri="{FF2B5EF4-FFF2-40B4-BE49-F238E27FC236}">
                  <a16:creationId xmlns:a16="http://schemas.microsoft.com/office/drawing/2014/main" id="{009B33FE-2B0A-6510-F2B1-8DAD9D9726DD}"/>
                </a:ext>
              </a:extLst>
            </p:cNvPr>
            <p:cNvSpPr txBox="1"/>
            <p:nvPr/>
          </p:nvSpPr>
          <p:spPr>
            <a:xfrm>
              <a:off x="-5399388" y="758620"/>
              <a:ext cx="4200189"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Algemene kennis</a:t>
              </a:r>
            </a:p>
          </p:txBody>
        </p:sp>
        <p:sp>
          <p:nvSpPr>
            <p:cNvPr id="21" name="Tekstvak 20">
              <a:extLst>
                <a:ext uri="{FF2B5EF4-FFF2-40B4-BE49-F238E27FC236}">
                  <a16:creationId xmlns:a16="http://schemas.microsoft.com/office/drawing/2014/main" id="{02B5E3FF-63F1-A9EB-9D94-D9E936B20763}"/>
                </a:ext>
              </a:extLst>
            </p:cNvPr>
            <p:cNvSpPr txBox="1"/>
            <p:nvPr/>
          </p:nvSpPr>
          <p:spPr>
            <a:xfrm>
              <a:off x="-6255695" y="2052250"/>
              <a:ext cx="5912796" cy="523220"/>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Van welk land is dit de vlag?</a:t>
              </a:r>
            </a:p>
          </p:txBody>
        </p:sp>
      </p:grpSp>
      <p:sp>
        <p:nvSpPr>
          <p:cNvPr id="2" name="Tekstvak 1">
            <a:extLst>
              <a:ext uri="{FF2B5EF4-FFF2-40B4-BE49-F238E27FC236}">
                <a16:creationId xmlns:a16="http://schemas.microsoft.com/office/drawing/2014/main" id="{01E86D17-9BDF-5498-9E85-43E85055F906}"/>
              </a:ext>
            </a:extLst>
          </p:cNvPr>
          <p:cNvSpPr txBox="1"/>
          <p:nvPr/>
        </p:nvSpPr>
        <p:spPr>
          <a:xfrm>
            <a:off x="258621" y="3954758"/>
            <a:ext cx="7670690"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50800" dir="5400000" algn="ctr" rotWithShape="0">
                    <a:schemeClr val="tx1"/>
                  </a:outerShdw>
                </a:effectLst>
              </a:rPr>
              <a:t>Klik op de </a:t>
            </a:r>
            <a:r>
              <a:rPr lang="nl-NL" sz="2800" dirty="0" err="1">
                <a:ln w="2540">
                  <a:solidFill>
                    <a:schemeClr val="tx1"/>
                  </a:solidFill>
                </a:ln>
                <a:solidFill>
                  <a:schemeClr val="bg1"/>
                </a:solidFill>
                <a:effectLst>
                  <a:outerShdw blurRad="50800" dist="50800" dir="5400000" algn="ctr" rotWithShape="0">
                    <a:schemeClr val="tx1"/>
                  </a:outerShdw>
                </a:effectLst>
              </a:rPr>
              <a:t>spatie-balk</a:t>
            </a:r>
            <a:r>
              <a:rPr lang="nl-NL" sz="2800" dirty="0">
                <a:ln w="2540">
                  <a:solidFill>
                    <a:schemeClr val="tx1"/>
                  </a:solidFill>
                </a:ln>
                <a:solidFill>
                  <a:schemeClr val="bg1"/>
                </a:solidFill>
                <a:effectLst>
                  <a:outerShdw blurRad="50800" dist="50800" dir="5400000" algn="ctr" rotWithShape="0">
                    <a:schemeClr val="tx1"/>
                  </a:outerShdw>
                </a:effectLst>
              </a:rPr>
              <a:t> voor de volgende vraag</a:t>
            </a:r>
          </a:p>
        </p:txBody>
      </p:sp>
      <p:sp>
        <p:nvSpPr>
          <p:cNvPr id="9" name="Tekstvak 8">
            <a:extLst>
              <a:ext uri="{FF2B5EF4-FFF2-40B4-BE49-F238E27FC236}">
                <a16:creationId xmlns:a16="http://schemas.microsoft.com/office/drawing/2014/main" id="{82F05653-C241-BD83-709D-069FB83A24AD}"/>
              </a:ext>
            </a:extLst>
          </p:cNvPr>
          <p:cNvSpPr txBox="1"/>
          <p:nvPr/>
        </p:nvSpPr>
        <p:spPr>
          <a:xfrm>
            <a:off x="733912" y="3954758"/>
            <a:ext cx="672010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50800" dir="5400000" algn="ctr" rotWithShape="0">
                    <a:schemeClr val="tx1"/>
                  </a:outerShdw>
                </a:effectLst>
              </a:rPr>
              <a:t>Klik op de spatiebalk voor het antwoord</a:t>
            </a:r>
          </a:p>
        </p:txBody>
      </p:sp>
      <p:grpSp>
        <p:nvGrpSpPr>
          <p:cNvPr id="39" name="Groep 38">
            <a:extLst>
              <a:ext uri="{FF2B5EF4-FFF2-40B4-BE49-F238E27FC236}">
                <a16:creationId xmlns:a16="http://schemas.microsoft.com/office/drawing/2014/main" id="{03A351B3-08C9-67BB-1024-3CECEB16F44F}"/>
              </a:ext>
            </a:extLst>
          </p:cNvPr>
          <p:cNvGrpSpPr/>
          <p:nvPr/>
        </p:nvGrpSpPr>
        <p:grpSpPr>
          <a:xfrm>
            <a:off x="7242629" y="-4648200"/>
            <a:ext cx="5154923" cy="5511800"/>
            <a:chOff x="7658100" y="-4648200"/>
            <a:chExt cx="4739452" cy="5511800"/>
          </a:xfrm>
        </p:grpSpPr>
        <p:grpSp>
          <p:nvGrpSpPr>
            <p:cNvPr id="40" name="Groep 39">
              <a:extLst>
                <a:ext uri="{FF2B5EF4-FFF2-40B4-BE49-F238E27FC236}">
                  <a16:creationId xmlns:a16="http://schemas.microsoft.com/office/drawing/2014/main" id="{F938AFB2-8BBD-06DD-C493-3AF1774DF971}"/>
                </a:ext>
              </a:extLst>
            </p:cNvPr>
            <p:cNvGrpSpPr/>
            <p:nvPr/>
          </p:nvGrpSpPr>
          <p:grpSpPr>
            <a:xfrm>
              <a:off x="7658100" y="-4648200"/>
              <a:ext cx="4739452" cy="5511800"/>
              <a:chOff x="7658100" y="-4648200"/>
              <a:chExt cx="4739452" cy="5511800"/>
            </a:xfrm>
          </p:grpSpPr>
          <p:grpSp>
            <p:nvGrpSpPr>
              <p:cNvPr id="44" name="Groep 43">
                <a:extLst>
                  <a:ext uri="{FF2B5EF4-FFF2-40B4-BE49-F238E27FC236}">
                    <a16:creationId xmlns:a16="http://schemas.microsoft.com/office/drawing/2014/main" id="{0AAC5F78-D91D-78D0-B77E-6C2DA92D7E16}"/>
                  </a:ext>
                </a:extLst>
              </p:cNvPr>
              <p:cNvGrpSpPr/>
              <p:nvPr/>
            </p:nvGrpSpPr>
            <p:grpSpPr>
              <a:xfrm>
                <a:off x="7658100" y="-4648200"/>
                <a:ext cx="4739452" cy="5511800"/>
                <a:chOff x="7658100" y="-4648200"/>
                <a:chExt cx="4739452" cy="5511800"/>
              </a:xfrm>
              <a:effectLst>
                <a:outerShdw blurRad="50800" dist="38100" dir="2700000" algn="tl" rotWithShape="0">
                  <a:prstClr val="black">
                    <a:alpha val="40000"/>
                  </a:prstClr>
                </a:outerShdw>
              </a:effectLst>
            </p:grpSpPr>
            <p:sp>
              <p:nvSpPr>
                <p:cNvPr id="46" name="Rechthoek: afgeronde hoeken 14">
                  <a:extLst>
                    <a:ext uri="{FF2B5EF4-FFF2-40B4-BE49-F238E27FC236}">
                      <a16:creationId xmlns:a16="http://schemas.microsoft.com/office/drawing/2014/main" id="{96BF7E49-A0A4-8C44-5472-95FD28B054D4}"/>
                    </a:ext>
                  </a:extLst>
                </p:cNvPr>
                <p:cNvSpPr/>
                <p:nvPr/>
              </p:nvSpPr>
              <p:spPr>
                <a:xfrm rot="10800000">
                  <a:off x="11013993" y="0"/>
                  <a:ext cx="914400" cy="863600"/>
                </a:xfrm>
                <a:prstGeom prst="round2SameRect">
                  <a:avLst/>
                </a:prstGeom>
                <a:solidFill>
                  <a:schemeClr val="accent2">
                    <a:lumMod val="5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1"/>
                <a:lstStyle/>
                <a:p>
                  <a:pPr algn="ctr"/>
                  <a:endParaRPr lang="nl-NL" dirty="0"/>
                </a:p>
              </p:txBody>
            </p:sp>
            <p:sp>
              <p:nvSpPr>
                <p:cNvPr id="47" name="Rechthoek: afgeronde hoeken 46">
                  <a:extLst>
                    <a:ext uri="{FF2B5EF4-FFF2-40B4-BE49-F238E27FC236}">
                      <a16:creationId xmlns:a16="http://schemas.microsoft.com/office/drawing/2014/main" id="{62C1D0C3-A596-7549-9F09-0B6800F4EA2C}"/>
                    </a:ext>
                  </a:extLst>
                </p:cNvPr>
                <p:cNvSpPr/>
                <p:nvPr/>
              </p:nvSpPr>
              <p:spPr>
                <a:xfrm>
                  <a:off x="7658100" y="-4648200"/>
                  <a:ext cx="4739452" cy="4651173"/>
                </a:xfrm>
                <a:prstGeom prst="roundRect">
                  <a:avLst>
                    <a:gd name="adj" fmla="val 9819"/>
                  </a:avLst>
                </a:prstGeom>
                <a:solidFill>
                  <a:schemeClr val="accent2">
                    <a:lumMod val="5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bIns="180000" numCol="1" rtlCol="0" anchor="b" anchorCtr="1"/>
                <a:lstStyle/>
                <a:p>
                  <a:r>
                    <a:rPr lang="nl-NL" dirty="0">
                      <a:effectLst>
                        <a:outerShdw blurRad="50800" dist="38100" dir="2700000" algn="tl" rotWithShape="0">
                          <a:prstClr val="black">
                            <a:alpha val="40000"/>
                          </a:prstClr>
                        </a:outerShdw>
                      </a:effectLst>
                    </a:rPr>
                    <a:t>Bij een goed antwoord:</a:t>
                  </a:r>
                </a:p>
                <a:p>
                  <a:pPr marL="285750" indent="-285750">
                    <a:buFontTx/>
                    <a:buChar char="-"/>
                  </a:pPr>
                  <a:r>
                    <a:rPr lang="nl-NL" dirty="0">
                      <a:effectLst>
                        <a:outerShdw blurRad="50800" dist="38100" dir="2700000" algn="tl" rotWithShape="0">
                          <a:prstClr val="black">
                            <a:alpha val="40000"/>
                          </a:prstClr>
                        </a:outerShdw>
                      </a:effectLst>
                    </a:rPr>
                    <a:t>1 punt </a:t>
                  </a:r>
                </a:p>
              </p:txBody>
            </p:sp>
          </p:grpSp>
          <p:pic>
            <p:nvPicPr>
              <p:cNvPr id="45" name="Graphic 44" descr="Klantbeoordeling met effen opvulling">
                <a:extLst>
                  <a:ext uri="{FF2B5EF4-FFF2-40B4-BE49-F238E27FC236}">
                    <a16:creationId xmlns:a16="http://schemas.microsoft.com/office/drawing/2014/main" id="{7ACEC859-509E-5CD9-3890-8B41ACD5289F}"/>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1098094" y="2972"/>
                <a:ext cx="746198" cy="746198"/>
              </a:xfrm>
              <a:prstGeom prst="rect">
                <a:avLst/>
              </a:prstGeom>
              <a:effectLst>
                <a:outerShdw blurRad="50800" dist="38100" dir="2700000" algn="tl" rotWithShape="0">
                  <a:prstClr val="black">
                    <a:alpha val="40000"/>
                  </a:prstClr>
                </a:outerShdw>
              </a:effectLst>
            </p:spPr>
          </p:pic>
        </p:grpSp>
        <p:sp>
          <p:nvSpPr>
            <p:cNvPr id="41" name="Rechthoek 40">
              <a:extLst>
                <a:ext uri="{FF2B5EF4-FFF2-40B4-BE49-F238E27FC236}">
                  <a16:creationId xmlns:a16="http://schemas.microsoft.com/office/drawing/2014/main" id="{BE1D5BC5-07A6-9422-FBE4-F5FC31C0292E}"/>
                </a:ext>
              </a:extLst>
            </p:cNvPr>
            <p:cNvSpPr/>
            <p:nvPr/>
          </p:nvSpPr>
          <p:spPr>
            <a:xfrm>
              <a:off x="7658100" y="-3528655"/>
              <a:ext cx="4739452" cy="607000"/>
            </a:xfrm>
            <a:prstGeom prst="rect">
              <a:avLst/>
            </a:prstGeom>
            <a:solidFill>
              <a:schemeClr val="bg1">
                <a:lumMod val="5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Tekstvak 41">
              <a:extLst>
                <a:ext uri="{FF2B5EF4-FFF2-40B4-BE49-F238E27FC236}">
                  <a16:creationId xmlns:a16="http://schemas.microsoft.com/office/drawing/2014/main" id="{3E7B9875-F36C-4A52-E49B-4FD8BA68FA35}"/>
                </a:ext>
              </a:extLst>
            </p:cNvPr>
            <p:cNvSpPr txBox="1"/>
            <p:nvPr/>
          </p:nvSpPr>
          <p:spPr>
            <a:xfrm>
              <a:off x="8983309" y="-3517543"/>
              <a:ext cx="2089033" cy="584775"/>
            </a:xfrm>
            <a:prstGeom prst="rect">
              <a:avLst/>
            </a:prstGeom>
            <a:noFill/>
          </p:spPr>
          <p:txBody>
            <a:bodyPr wrap="none" rtlCol="0">
              <a:spAutoFit/>
            </a:bodyPr>
            <a:lstStyle/>
            <a:p>
              <a:r>
                <a:rPr lang="nl-NL" sz="3200" dirty="0">
                  <a:solidFill>
                    <a:schemeClr val="bg1"/>
                  </a:solidFill>
                </a:rPr>
                <a:t>Antwoord</a:t>
              </a:r>
            </a:p>
          </p:txBody>
        </p:sp>
        <p:sp>
          <p:nvSpPr>
            <p:cNvPr id="43" name="Tekstvak 42">
              <a:extLst>
                <a:ext uri="{FF2B5EF4-FFF2-40B4-BE49-F238E27FC236}">
                  <a16:creationId xmlns:a16="http://schemas.microsoft.com/office/drawing/2014/main" id="{9F3FBDA2-95CB-DA0C-FA21-E39C96437D84}"/>
                </a:ext>
              </a:extLst>
            </p:cNvPr>
            <p:cNvSpPr txBox="1"/>
            <p:nvPr/>
          </p:nvSpPr>
          <p:spPr>
            <a:xfrm>
              <a:off x="7752979" y="-2870129"/>
              <a:ext cx="4549692" cy="523220"/>
            </a:xfrm>
            <a:prstGeom prst="rect">
              <a:avLst/>
            </a:prstGeom>
            <a:noFill/>
          </p:spPr>
          <p:txBody>
            <a:bodyPr wrap="square" rtlCol="0">
              <a:spAutoFit/>
            </a:bodyPr>
            <a:lstStyle/>
            <a:p>
              <a:pPr algn="ctr"/>
              <a:r>
                <a:rPr lang="nl-NL" sz="2800" dirty="0">
                  <a:solidFill>
                    <a:schemeClr val="bg1"/>
                  </a:solidFill>
                </a:rPr>
                <a:t>Maleisië</a:t>
              </a:r>
            </a:p>
          </p:txBody>
        </p:sp>
      </p:grpSp>
    </p:spTree>
    <p:extLst>
      <p:ext uri="{BB962C8B-B14F-4D97-AF65-F5344CB8AC3E}">
        <p14:creationId xmlns:p14="http://schemas.microsoft.com/office/powerpoint/2010/main" val="3319735924"/>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5E-6 3.33333E-6 L 0.525 0.00532 " pathEditMode="relative" rAng="0" ptsTypes="AA">
                                      <p:cBhvr>
                                        <p:cTn id="6" dur="2000" fill="hold"/>
                                        <p:tgtEl>
                                          <p:spTgt spid="17"/>
                                        </p:tgtEl>
                                        <p:attrNameLst>
                                          <p:attrName>ppt_x</p:attrName>
                                          <p:attrName>ppt_y</p:attrName>
                                        </p:attrNameLst>
                                      </p:cBhvr>
                                      <p:rCtr x="26250" y="255"/>
                                    </p:animMotion>
                                  </p:childTnLst>
                                </p:cTn>
                              </p:par>
                            </p:childTnLst>
                          </p:cTn>
                        </p:par>
                        <p:par>
                          <p:cTn id="7" fill="hold">
                            <p:stCondLst>
                              <p:cond delay="2000"/>
                            </p:stCondLst>
                            <p:childTnLst>
                              <p:par>
                                <p:cTn id="8" presetID="2" presetClass="entr" presetSubtype="2" decel="100000" fill="hold" nodeType="after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additive="base">
                                        <p:cTn id="10" dur="1000" fill="hold"/>
                                        <p:tgtEl>
                                          <p:spTgt spid="1026"/>
                                        </p:tgtEl>
                                        <p:attrNameLst>
                                          <p:attrName>ppt_x</p:attrName>
                                        </p:attrNameLst>
                                      </p:cBhvr>
                                      <p:tavLst>
                                        <p:tav tm="0">
                                          <p:val>
                                            <p:strVal val="1+#ppt_w/2"/>
                                          </p:val>
                                        </p:tav>
                                        <p:tav tm="100000">
                                          <p:val>
                                            <p:strVal val="#ppt_x"/>
                                          </p:val>
                                        </p:tav>
                                      </p:tavLst>
                                    </p:anim>
                                    <p:anim calcmode="lin" valueType="num">
                                      <p:cBhvr additive="base">
                                        <p:cTn id="11" dur="1000" fill="hold"/>
                                        <p:tgtEl>
                                          <p:spTgt spid="1026"/>
                                        </p:tgtEl>
                                        <p:attrNameLst>
                                          <p:attrName>ppt_y</p:attrName>
                                        </p:attrNameLst>
                                      </p:cBhvr>
                                      <p:tavLst>
                                        <p:tav tm="0">
                                          <p:val>
                                            <p:strVal val="#ppt_y"/>
                                          </p:val>
                                        </p:tav>
                                        <p:tav tm="100000">
                                          <p:val>
                                            <p:strVal val="#ppt_y"/>
                                          </p:val>
                                        </p:tav>
                                      </p:tavLst>
                                    </p:anim>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26" presetClass="emph" presetSubtype="0" repeatCount="indefinite" fill="hold" grpId="1" nodeType="withEffect">
                                  <p:stCondLst>
                                    <p:cond delay="0"/>
                                  </p:stCondLst>
                                  <p:childTnLst>
                                    <p:animEffect transition="out" filter="fade">
                                      <p:cBhvr>
                                        <p:cTn id="17" dur="1500" tmFilter="0, 0; .2, .5; .8, .5; 1, 0"/>
                                        <p:tgtEl>
                                          <p:spTgt spid="9"/>
                                        </p:tgtEl>
                                      </p:cBhvr>
                                    </p:animEffect>
                                    <p:animScale>
                                      <p:cBhvr>
                                        <p:cTn id="18" dur="750" autoRev="1" fill="hold"/>
                                        <p:tgtEl>
                                          <p:spTgt spid="9"/>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2" nodeType="click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par>
                          <p:cTn id="24" fill="hold">
                            <p:stCondLst>
                              <p:cond delay="500"/>
                            </p:stCondLst>
                            <p:childTnLst>
                              <p:par>
                                <p:cTn id="25" presetID="42" presetClass="path" presetSubtype="0" accel="50000" decel="50000" fill="hold" nodeType="afterEffect">
                                  <p:stCondLst>
                                    <p:cond delay="0"/>
                                  </p:stCondLst>
                                  <p:childTnLst>
                                    <p:animMotion origin="layout" path="M 1.45833E-6 -4.07407E-6 L -0.00208 0.53565 " pathEditMode="relative" rAng="0" ptsTypes="AA">
                                      <p:cBhvr>
                                        <p:cTn id="26" dur="2000" fill="hold"/>
                                        <p:tgtEl>
                                          <p:spTgt spid="39"/>
                                        </p:tgtEl>
                                        <p:attrNameLst>
                                          <p:attrName>ppt_x</p:attrName>
                                          <p:attrName>ppt_y</p:attrName>
                                        </p:attrNameLst>
                                      </p:cBhvr>
                                      <p:rCtr x="-104" y="26782"/>
                                    </p:animMotion>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par>
                                <p:cTn id="31" presetID="26" presetClass="emph" presetSubtype="0" repeatCount="indefinite" fill="hold" grpId="1" nodeType="withEffect">
                                  <p:stCondLst>
                                    <p:cond delay="0"/>
                                  </p:stCondLst>
                                  <p:childTnLst>
                                    <p:animEffect transition="out" filter="fade">
                                      <p:cBhvr>
                                        <p:cTn id="32" dur="1500" tmFilter="0, 0; .2, .5; .8, .5; 1, 0"/>
                                        <p:tgtEl>
                                          <p:spTgt spid="2"/>
                                        </p:tgtEl>
                                      </p:cBhvr>
                                    </p:animEffect>
                                    <p:animScale>
                                      <p:cBhvr>
                                        <p:cTn id="33" dur="7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9" grpId="0"/>
      <p:bldP spid="9" grpId="1"/>
      <p:bldP spid="9"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13EFF-AE9E-D08E-CA0E-63A4C08416E4}"/>
            </a:ext>
          </a:extLst>
        </p:cNvPr>
        <p:cNvGrpSpPr/>
        <p:nvPr/>
      </p:nvGrpSpPr>
      <p:grpSpPr>
        <a:xfrm>
          <a:off x="0" y="0"/>
          <a:ext cx="0" cy="0"/>
          <a:chOff x="0" y="0"/>
          <a:chExt cx="0" cy="0"/>
        </a:xfrm>
      </p:grpSpPr>
      <p:sp>
        <p:nvSpPr>
          <p:cNvPr id="7" name="Rechthoek 6">
            <a:extLst>
              <a:ext uri="{FF2B5EF4-FFF2-40B4-BE49-F238E27FC236}">
                <a16:creationId xmlns:a16="http://schemas.microsoft.com/office/drawing/2014/main" id="{2011E1A9-6B47-6FB6-54BD-8AEACE21FBF7}"/>
              </a:ext>
            </a:extLst>
          </p:cNvPr>
          <p:cNvSpPr/>
          <p:nvPr/>
        </p:nvSpPr>
        <p:spPr>
          <a:xfrm>
            <a:off x="-205550" y="4696791"/>
            <a:ext cx="12603102" cy="1908629"/>
          </a:xfrm>
          <a:prstGeom prst="rect">
            <a:avLst/>
          </a:prstGeom>
          <a:solidFill>
            <a:schemeClr val="accent2">
              <a:lumMod val="60000"/>
              <a:lumOff val="40000"/>
              <a:alpha val="41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Graphic 2" descr="Radiomicrofoon met effen opvulling">
            <a:extLst>
              <a:ext uri="{FF2B5EF4-FFF2-40B4-BE49-F238E27FC236}">
                <a16:creationId xmlns:a16="http://schemas.microsoft.com/office/drawing/2014/main" id="{202359D5-146B-54F5-C8F4-52173626536C}"/>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5394265" y="4943622"/>
            <a:ext cx="1403470" cy="1403470"/>
          </a:xfrm>
          <a:prstGeom prst="rect">
            <a:avLst/>
          </a:prstGeom>
          <a:effectLst>
            <a:outerShdw blurRad="50800" dist="38100" dir="2700000" algn="tl" rotWithShape="0">
              <a:prstClr val="black">
                <a:alpha val="40000"/>
              </a:prstClr>
            </a:outerShdw>
          </a:effectLst>
        </p:spPr>
      </p:pic>
      <p:pic>
        <p:nvPicPr>
          <p:cNvPr id="4" name="Graphic 3" descr="Volume met effen opvulling">
            <a:extLst>
              <a:ext uri="{FF2B5EF4-FFF2-40B4-BE49-F238E27FC236}">
                <a16:creationId xmlns:a16="http://schemas.microsoft.com/office/drawing/2014/main" id="{7535193E-8C68-CDCF-2ED6-C1A3ED4846DB}"/>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3880268" y="5200463"/>
            <a:ext cx="889788" cy="889788"/>
          </a:xfrm>
          <a:prstGeom prst="rect">
            <a:avLst/>
          </a:prstGeom>
          <a:effectLst>
            <a:outerShdw blurRad="50800" dist="38100" dir="2700000" algn="tl" rotWithShape="0">
              <a:prstClr val="black">
                <a:alpha val="40000"/>
              </a:prstClr>
            </a:outerShdw>
          </a:effectLst>
        </p:spPr>
      </p:pic>
      <p:pic>
        <p:nvPicPr>
          <p:cNvPr id="8" name="Graphic 7">
            <a:extLst>
              <a:ext uri="{FF2B5EF4-FFF2-40B4-BE49-F238E27FC236}">
                <a16:creationId xmlns:a16="http://schemas.microsoft.com/office/drawing/2014/main" id="{6E339273-DD72-B241-1A4B-CA502D8CF041}"/>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9192782" y="5200463"/>
            <a:ext cx="889788" cy="889788"/>
          </a:xfrm>
          <a:prstGeom prst="rect">
            <a:avLst/>
          </a:prstGeom>
          <a:effectLst>
            <a:outerShdw blurRad="50800" dist="38100" dir="2700000" algn="tl" rotWithShape="0">
              <a:prstClr val="black">
                <a:alpha val="40000"/>
              </a:prstClr>
            </a:outerShdw>
          </a:effectLst>
        </p:spPr>
      </p:pic>
      <p:pic>
        <p:nvPicPr>
          <p:cNvPr id="10" name="Graphic 9" descr="Verward persoon met effen opvulling">
            <a:extLst>
              <a:ext uri="{FF2B5EF4-FFF2-40B4-BE49-F238E27FC236}">
                <a16:creationId xmlns:a16="http://schemas.microsoft.com/office/drawing/2014/main" id="{8224BD51-0FE3-98C4-3CD0-3B0449A3FD13}"/>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7421944" y="5200463"/>
            <a:ext cx="889788" cy="889788"/>
          </a:xfrm>
          <a:prstGeom prst="rect">
            <a:avLst/>
          </a:prstGeom>
          <a:effectLst>
            <a:outerShdw blurRad="50800" dist="38100" dir="2700000" algn="tl" rotWithShape="0">
              <a:prstClr val="black">
                <a:alpha val="40000"/>
              </a:prstClr>
            </a:outerShdw>
          </a:effectLst>
        </p:spPr>
      </p:pic>
      <p:pic>
        <p:nvPicPr>
          <p:cNvPr id="11" name="Graphic 10" descr="Hersenen met effen opvulling">
            <a:extLst>
              <a:ext uri="{FF2B5EF4-FFF2-40B4-BE49-F238E27FC236}">
                <a16:creationId xmlns:a16="http://schemas.microsoft.com/office/drawing/2014/main" id="{26555898-5C03-C708-FEAE-AA7382F5FB7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105061" y="5200463"/>
            <a:ext cx="889788" cy="889788"/>
          </a:xfrm>
          <a:prstGeom prst="rect">
            <a:avLst/>
          </a:prstGeom>
          <a:effectLst>
            <a:outerShdw blurRad="50800" dist="38100" dir="2700000" algn="tl" rotWithShape="0">
              <a:prstClr val="black">
                <a:alpha val="40000"/>
              </a:prstClr>
            </a:outerShdw>
          </a:effectLst>
        </p:spPr>
      </p:pic>
      <p:sp>
        <p:nvSpPr>
          <p:cNvPr id="6" name="Gelijkbenige driehoek 5">
            <a:extLst>
              <a:ext uri="{FF2B5EF4-FFF2-40B4-BE49-F238E27FC236}">
                <a16:creationId xmlns:a16="http://schemas.microsoft.com/office/drawing/2014/main" id="{2C976B90-DF28-8033-FFAA-8F2C6D9D290E}"/>
              </a:ext>
            </a:extLst>
          </p:cNvPr>
          <p:cNvSpPr/>
          <p:nvPr/>
        </p:nvSpPr>
        <p:spPr>
          <a:xfrm>
            <a:off x="5565648" y="6352919"/>
            <a:ext cx="1060704" cy="505081"/>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EA6A6621-E39F-DC6B-D8D4-56E1C894C5D7}"/>
              </a:ext>
            </a:extLst>
          </p:cNvPr>
          <p:cNvSpPr txBox="1"/>
          <p:nvPr/>
        </p:nvSpPr>
        <p:spPr>
          <a:xfrm>
            <a:off x="489816" y="3958195"/>
            <a:ext cx="7670690"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a:t>
            </a:r>
            <a:r>
              <a:rPr lang="nl-NL" sz="2800" dirty="0" err="1">
                <a:ln w="2540">
                  <a:solidFill>
                    <a:schemeClr val="tx1"/>
                  </a:solidFill>
                </a:ln>
                <a:solidFill>
                  <a:schemeClr val="bg1"/>
                </a:solidFill>
                <a:effectLst>
                  <a:outerShdw blurRad="50800" dist="38100" dir="2700000" algn="tl" rotWithShape="0">
                    <a:prstClr val="black">
                      <a:alpha val="40000"/>
                    </a:prstClr>
                  </a:outerShdw>
                </a:effectLst>
              </a:rPr>
              <a:t>spatie-balk</a:t>
            </a:r>
            <a:r>
              <a:rPr lang="nl-NL" sz="2800" dirty="0">
                <a:ln w="2540">
                  <a:solidFill>
                    <a:schemeClr val="tx1"/>
                  </a:solidFill>
                </a:ln>
                <a:solidFill>
                  <a:schemeClr val="bg1"/>
                </a:solidFill>
                <a:effectLst>
                  <a:outerShdw blurRad="50800" dist="38100" dir="2700000" algn="tl" rotWithShape="0">
                    <a:prstClr val="black">
                      <a:alpha val="40000"/>
                    </a:prstClr>
                  </a:outerShdw>
                </a:effectLst>
              </a:rPr>
              <a:t> voor de volgende vraag</a:t>
            </a:r>
          </a:p>
        </p:txBody>
      </p:sp>
      <p:sp>
        <p:nvSpPr>
          <p:cNvPr id="12" name="Tekstvak 11">
            <a:extLst>
              <a:ext uri="{FF2B5EF4-FFF2-40B4-BE49-F238E27FC236}">
                <a16:creationId xmlns:a16="http://schemas.microsoft.com/office/drawing/2014/main" id="{7C9F5203-A769-E655-DC51-73D20BEC5FE5}"/>
              </a:ext>
            </a:extLst>
          </p:cNvPr>
          <p:cNvSpPr txBox="1"/>
          <p:nvPr/>
        </p:nvSpPr>
        <p:spPr>
          <a:xfrm>
            <a:off x="965107" y="3958195"/>
            <a:ext cx="672010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spatiebalk voor het antwoord</a:t>
            </a:r>
          </a:p>
        </p:txBody>
      </p:sp>
      <p:sp>
        <p:nvSpPr>
          <p:cNvPr id="13" name="Tekstvak 12">
            <a:extLst>
              <a:ext uri="{FF2B5EF4-FFF2-40B4-BE49-F238E27FC236}">
                <a16:creationId xmlns:a16="http://schemas.microsoft.com/office/drawing/2014/main" id="{CBCDEFDA-11E4-BB52-FCDF-1A1F6F5B335F}"/>
              </a:ext>
            </a:extLst>
          </p:cNvPr>
          <p:cNvSpPr txBox="1"/>
          <p:nvPr/>
        </p:nvSpPr>
        <p:spPr>
          <a:xfrm>
            <a:off x="198872" y="3958195"/>
            <a:ext cx="825257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spatiebalk om het nummer af te spelen</a:t>
            </a:r>
          </a:p>
        </p:txBody>
      </p:sp>
      <p:grpSp>
        <p:nvGrpSpPr>
          <p:cNvPr id="20" name="Groep 19">
            <a:extLst>
              <a:ext uri="{FF2B5EF4-FFF2-40B4-BE49-F238E27FC236}">
                <a16:creationId xmlns:a16="http://schemas.microsoft.com/office/drawing/2014/main" id="{D42E4C15-79ED-F665-C1DD-51CF7752E880}"/>
              </a:ext>
            </a:extLst>
          </p:cNvPr>
          <p:cNvGrpSpPr/>
          <p:nvPr/>
        </p:nvGrpSpPr>
        <p:grpSpPr>
          <a:xfrm>
            <a:off x="-6400446" y="-1666171"/>
            <a:ext cx="6209196" cy="5361871"/>
            <a:chOff x="-6400446" y="-1666171"/>
            <a:chExt cx="6209196" cy="5361871"/>
          </a:xfrm>
        </p:grpSpPr>
        <p:sp>
          <p:nvSpPr>
            <p:cNvPr id="21" name="Rechthoek 20">
              <a:extLst>
                <a:ext uri="{FF2B5EF4-FFF2-40B4-BE49-F238E27FC236}">
                  <a16:creationId xmlns:a16="http://schemas.microsoft.com/office/drawing/2014/main" id="{3B5348B5-B1DB-2FBD-E166-E0AFFF765F15}"/>
                </a:ext>
              </a:extLst>
            </p:cNvPr>
            <p:cNvSpPr/>
            <p:nvPr/>
          </p:nvSpPr>
          <p:spPr>
            <a:xfrm>
              <a:off x="-6400446" y="-1666171"/>
              <a:ext cx="6202300" cy="5361871"/>
            </a:xfrm>
            <a:prstGeom prst="rect">
              <a:avLst/>
            </a:prstGeom>
            <a:solidFill>
              <a:schemeClr val="accent2">
                <a:lumMod val="60000"/>
                <a:lumOff val="40000"/>
                <a:alpha val="7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2" name="Rechthoek 21">
              <a:extLst>
                <a:ext uri="{FF2B5EF4-FFF2-40B4-BE49-F238E27FC236}">
                  <a16:creationId xmlns:a16="http://schemas.microsoft.com/office/drawing/2014/main" id="{F0699A28-DA50-EA2D-B14A-205D709CE22D}"/>
                </a:ext>
              </a:extLst>
            </p:cNvPr>
            <p:cNvSpPr/>
            <p:nvPr/>
          </p:nvSpPr>
          <p:spPr>
            <a:xfrm>
              <a:off x="-6393550" y="494506"/>
              <a:ext cx="6202300" cy="1236824"/>
            </a:xfrm>
            <a:prstGeom prst="rect">
              <a:avLst/>
            </a:prstGeom>
            <a:solidFill>
              <a:schemeClr val="bg1">
                <a:lumMod val="5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ekstvak 22">
              <a:extLst>
                <a:ext uri="{FF2B5EF4-FFF2-40B4-BE49-F238E27FC236}">
                  <a16:creationId xmlns:a16="http://schemas.microsoft.com/office/drawing/2014/main" id="{A8D927BC-605E-9530-40F8-E27D864BA9C5}"/>
                </a:ext>
              </a:extLst>
            </p:cNvPr>
            <p:cNvSpPr txBox="1"/>
            <p:nvPr/>
          </p:nvSpPr>
          <p:spPr>
            <a:xfrm>
              <a:off x="-5242294" y="758620"/>
              <a:ext cx="3886000"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Finish </a:t>
              </a:r>
              <a:r>
                <a:rPr lang="nl-NL" sz="4000" dirty="0" err="1">
                  <a:solidFill>
                    <a:schemeClr val="bg1"/>
                  </a:solidFill>
                  <a:effectLst>
                    <a:outerShdw blurRad="50800" dist="38100" dir="2700000" algn="tl" rotWithShape="0">
                      <a:prstClr val="black">
                        <a:alpha val="40000"/>
                      </a:prstClr>
                    </a:outerShdw>
                  </a:effectLst>
                </a:rPr>
                <a:t>the</a:t>
              </a:r>
              <a:r>
                <a:rPr lang="nl-NL" sz="4000" dirty="0">
                  <a:solidFill>
                    <a:schemeClr val="bg1"/>
                  </a:solidFill>
                  <a:effectLst>
                    <a:outerShdw blurRad="50800" dist="38100" dir="2700000" algn="tl" rotWithShape="0">
                      <a:prstClr val="black">
                        <a:alpha val="40000"/>
                      </a:prstClr>
                    </a:outerShdw>
                  </a:effectLst>
                </a:rPr>
                <a:t> </a:t>
              </a:r>
              <a:r>
                <a:rPr lang="nl-NL" sz="4000" dirty="0" err="1">
                  <a:solidFill>
                    <a:schemeClr val="bg1"/>
                  </a:solidFill>
                  <a:effectLst>
                    <a:outerShdw blurRad="50800" dist="38100" dir="2700000" algn="tl" rotWithShape="0">
                      <a:prstClr val="black">
                        <a:alpha val="40000"/>
                      </a:prstClr>
                    </a:outerShdw>
                  </a:effectLst>
                </a:rPr>
                <a:t>lyrics</a:t>
              </a:r>
              <a:endParaRPr lang="nl-NL" sz="4000" dirty="0">
                <a:solidFill>
                  <a:schemeClr val="bg1"/>
                </a:solidFill>
                <a:effectLst>
                  <a:outerShdw blurRad="50800" dist="38100" dir="2700000" algn="tl" rotWithShape="0">
                    <a:prstClr val="black">
                      <a:alpha val="40000"/>
                    </a:prstClr>
                  </a:outerShdw>
                </a:effectLst>
              </a:endParaRPr>
            </a:p>
          </p:txBody>
        </p:sp>
        <p:sp>
          <p:nvSpPr>
            <p:cNvPr id="24" name="Tekstvak 23">
              <a:extLst>
                <a:ext uri="{FF2B5EF4-FFF2-40B4-BE49-F238E27FC236}">
                  <a16:creationId xmlns:a16="http://schemas.microsoft.com/office/drawing/2014/main" id="{56A8FDFD-D81E-DFB1-2198-1F88F23FC752}"/>
                </a:ext>
              </a:extLst>
            </p:cNvPr>
            <p:cNvSpPr txBox="1"/>
            <p:nvPr/>
          </p:nvSpPr>
          <p:spPr>
            <a:xfrm>
              <a:off x="-6248798" y="2451905"/>
              <a:ext cx="5912796" cy="523220"/>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Schrijf op hoe het lied verder gaat</a:t>
              </a:r>
            </a:p>
          </p:txBody>
        </p:sp>
      </p:grpSp>
      <p:grpSp>
        <p:nvGrpSpPr>
          <p:cNvPr id="39" name="Groep 38">
            <a:extLst>
              <a:ext uri="{FF2B5EF4-FFF2-40B4-BE49-F238E27FC236}">
                <a16:creationId xmlns:a16="http://schemas.microsoft.com/office/drawing/2014/main" id="{B790147B-59C1-99CC-11B5-A9A1D0457433}"/>
              </a:ext>
            </a:extLst>
          </p:cNvPr>
          <p:cNvGrpSpPr/>
          <p:nvPr/>
        </p:nvGrpSpPr>
        <p:grpSpPr>
          <a:xfrm>
            <a:off x="7242629" y="-4648200"/>
            <a:ext cx="5154923" cy="5511800"/>
            <a:chOff x="7658100" y="-4648200"/>
            <a:chExt cx="4739452" cy="5511800"/>
          </a:xfrm>
        </p:grpSpPr>
        <p:grpSp>
          <p:nvGrpSpPr>
            <p:cNvPr id="40" name="Groep 39">
              <a:extLst>
                <a:ext uri="{FF2B5EF4-FFF2-40B4-BE49-F238E27FC236}">
                  <a16:creationId xmlns:a16="http://schemas.microsoft.com/office/drawing/2014/main" id="{FB5007EB-4E2E-19D0-8DFD-290DEED0EA7C}"/>
                </a:ext>
              </a:extLst>
            </p:cNvPr>
            <p:cNvGrpSpPr/>
            <p:nvPr/>
          </p:nvGrpSpPr>
          <p:grpSpPr>
            <a:xfrm>
              <a:off x="7658100" y="-4648200"/>
              <a:ext cx="4739452" cy="5511800"/>
              <a:chOff x="7658100" y="-4648200"/>
              <a:chExt cx="4739452" cy="5511800"/>
            </a:xfrm>
          </p:grpSpPr>
          <p:grpSp>
            <p:nvGrpSpPr>
              <p:cNvPr id="44" name="Groep 43">
                <a:extLst>
                  <a:ext uri="{FF2B5EF4-FFF2-40B4-BE49-F238E27FC236}">
                    <a16:creationId xmlns:a16="http://schemas.microsoft.com/office/drawing/2014/main" id="{3DB1074D-D6C8-050D-A70B-1A3ECB0F069A}"/>
                  </a:ext>
                </a:extLst>
              </p:cNvPr>
              <p:cNvGrpSpPr/>
              <p:nvPr/>
            </p:nvGrpSpPr>
            <p:grpSpPr>
              <a:xfrm>
                <a:off x="7658100" y="-4648200"/>
                <a:ext cx="4739452" cy="5511800"/>
                <a:chOff x="7658100" y="-4648200"/>
                <a:chExt cx="4739452" cy="5511800"/>
              </a:xfrm>
              <a:effectLst>
                <a:outerShdw blurRad="50800" dist="38100" dir="2700000" algn="tl" rotWithShape="0">
                  <a:prstClr val="black">
                    <a:alpha val="40000"/>
                  </a:prstClr>
                </a:outerShdw>
              </a:effectLst>
            </p:grpSpPr>
            <p:sp>
              <p:nvSpPr>
                <p:cNvPr id="46" name="Rechthoek: afgeronde hoeken 14">
                  <a:extLst>
                    <a:ext uri="{FF2B5EF4-FFF2-40B4-BE49-F238E27FC236}">
                      <a16:creationId xmlns:a16="http://schemas.microsoft.com/office/drawing/2014/main" id="{7A0D0E35-C27C-F100-BADC-8799CFEB450B}"/>
                    </a:ext>
                  </a:extLst>
                </p:cNvPr>
                <p:cNvSpPr/>
                <p:nvPr/>
              </p:nvSpPr>
              <p:spPr>
                <a:xfrm rot="10800000">
                  <a:off x="11013993" y="0"/>
                  <a:ext cx="914400" cy="863600"/>
                </a:xfrm>
                <a:prstGeom prst="round2SameRect">
                  <a:avLst/>
                </a:prstGeom>
                <a:solidFill>
                  <a:schemeClr val="accent2">
                    <a:lumMod val="5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1"/>
                <a:lstStyle/>
                <a:p>
                  <a:pPr algn="ctr"/>
                  <a:endParaRPr lang="nl-NL" dirty="0"/>
                </a:p>
              </p:txBody>
            </p:sp>
            <p:sp>
              <p:nvSpPr>
                <p:cNvPr id="47" name="Rechthoek: afgeronde hoeken 46">
                  <a:extLst>
                    <a:ext uri="{FF2B5EF4-FFF2-40B4-BE49-F238E27FC236}">
                      <a16:creationId xmlns:a16="http://schemas.microsoft.com/office/drawing/2014/main" id="{98585470-4409-1F5D-AA28-6B18D5E8EE63}"/>
                    </a:ext>
                  </a:extLst>
                </p:cNvPr>
                <p:cNvSpPr/>
                <p:nvPr/>
              </p:nvSpPr>
              <p:spPr>
                <a:xfrm>
                  <a:off x="7658100" y="-4648200"/>
                  <a:ext cx="4739452" cy="4651173"/>
                </a:xfrm>
                <a:prstGeom prst="roundRect">
                  <a:avLst>
                    <a:gd name="adj" fmla="val 9819"/>
                  </a:avLst>
                </a:prstGeom>
                <a:solidFill>
                  <a:schemeClr val="accent2">
                    <a:lumMod val="5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bIns="180000" numCol="1" rtlCol="0" anchor="b" anchorCtr="1"/>
                <a:lstStyle/>
                <a:p>
                  <a:r>
                    <a:rPr lang="nl-NL" dirty="0">
                      <a:effectLst>
                        <a:outerShdw blurRad="50800" dist="38100" dir="2700000" algn="tl" rotWithShape="0">
                          <a:prstClr val="black">
                            <a:alpha val="40000"/>
                          </a:prstClr>
                        </a:outerShdw>
                      </a:effectLst>
                    </a:rPr>
                    <a:t>Bij een goed antwoord:</a:t>
                  </a:r>
                </a:p>
                <a:p>
                  <a:pPr marL="285750" indent="-285750">
                    <a:buFontTx/>
                    <a:buChar char="-"/>
                  </a:pPr>
                  <a:r>
                    <a:rPr lang="nl-NL" dirty="0">
                      <a:effectLst>
                        <a:outerShdw blurRad="50800" dist="38100" dir="2700000" algn="tl" rotWithShape="0">
                          <a:prstClr val="black">
                            <a:alpha val="40000"/>
                          </a:prstClr>
                        </a:outerShdw>
                      </a:effectLst>
                    </a:rPr>
                    <a:t>1 punt</a:t>
                  </a:r>
                </a:p>
              </p:txBody>
            </p:sp>
          </p:grpSp>
          <p:pic>
            <p:nvPicPr>
              <p:cNvPr id="45" name="Graphic 44" descr="Klantbeoordeling met effen opvulling">
                <a:extLst>
                  <a:ext uri="{FF2B5EF4-FFF2-40B4-BE49-F238E27FC236}">
                    <a16:creationId xmlns:a16="http://schemas.microsoft.com/office/drawing/2014/main" id="{4633DBDD-2B25-3A4F-92E2-3FA61C57037E}"/>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1098094" y="2972"/>
                <a:ext cx="746198" cy="746198"/>
              </a:xfrm>
              <a:prstGeom prst="rect">
                <a:avLst/>
              </a:prstGeom>
              <a:effectLst>
                <a:outerShdw blurRad="50800" dist="38100" dir="2700000" algn="tl" rotWithShape="0">
                  <a:prstClr val="black">
                    <a:alpha val="40000"/>
                  </a:prstClr>
                </a:outerShdw>
              </a:effectLst>
            </p:spPr>
          </p:pic>
        </p:grpSp>
        <p:sp>
          <p:nvSpPr>
            <p:cNvPr id="41" name="Rechthoek 40">
              <a:extLst>
                <a:ext uri="{FF2B5EF4-FFF2-40B4-BE49-F238E27FC236}">
                  <a16:creationId xmlns:a16="http://schemas.microsoft.com/office/drawing/2014/main" id="{808E9AC9-44FD-C4C4-B2A5-FD4DE9AEACCD}"/>
                </a:ext>
              </a:extLst>
            </p:cNvPr>
            <p:cNvSpPr/>
            <p:nvPr/>
          </p:nvSpPr>
          <p:spPr>
            <a:xfrm>
              <a:off x="7658100" y="-3528655"/>
              <a:ext cx="4739452" cy="607000"/>
            </a:xfrm>
            <a:prstGeom prst="rect">
              <a:avLst/>
            </a:prstGeom>
            <a:solidFill>
              <a:schemeClr val="bg1">
                <a:lumMod val="5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Tekstvak 41">
              <a:extLst>
                <a:ext uri="{FF2B5EF4-FFF2-40B4-BE49-F238E27FC236}">
                  <a16:creationId xmlns:a16="http://schemas.microsoft.com/office/drawing/2014/main" id="{B925E124-1713-B7E3-18B1-7CCF40DD0DF3}"/>
                </a:ext>
              </a:extLst>
            </p:cNvPr>
            <p:cNvSpPr txBox="1"/>
            <p:nvPr/>
          </p:nvSpPr>
          <p:spPr>
            <a:xfrm>
              <a:off x="8983309" y="-3517543"/>
              <a:ext cx="2089033" cy="584775"/>
            </a:xfrm>
            <a:prstGeom prst="rect">
              <a:avLst/>
            </a:prstGeom>
            <a:noFill/>
          </p:spPr>
          <p:txBody>
            <a:bodyPr wrap="none" rtlCol="0">
              <a:spAutoFit/>
            </a:bodyPr>
            <a:lstStyle/>
            <a:p>
              <a:r>
                <a:rPr lang="nl-NL" sz="3200" dirty="0">
                  <a:solidFill>
                    <a:schemeClr val="bg1"/>
                  </a:solidFill>
                </a:rPr>
                <a:t>Antwoord</a:t>
              </a:r>
            </a:p>
          </p:txBody>
        </p:sp>
        <p:sp>
          <p:nvSpPr>
            <p:cNvPr id="43" name="Tekstvak 42">
              <a:extLst>
                <a:ext uri="{FF2B5EF4-FFF2-40B4-BE49-F238E27FC236}">
                  <a16:creationId xmlns:a16="http://schemas.microsoft.com/office/drawing/2014/main" id="{3D072932-393C-6862-37AA-6B95457A7855}"/>
                </a:ext>
              </a:extLst>
            </p:cNvPr>
            <p:cNvSpPr txBox="1"/>
            <p:nvPr/>
          </p:nvSpPr>
          <p:spPr>
            <a:xfrm>
              <a:off x="7752979" y="-2870129"/>
              <a:ext cx="4549692" cy="954107"/>
            </a:xfrm>
            <a:prstGeom prst="rect">
              <a:avLst/>
            </a:prstGeom>
            <a:noFill/>
          </p:spPr>
          <p:txBody>
            <a:bodyPr wrap="square" rtlCol="0">
              <a:spAutoFit/>
            </a:bodyPr>
            <a:lstStyle/>
            <a:p>
              <a:pPr algn="ctr"/>
              <a:r>
                <a:rPr lang="nl-NL" sz="2800" dirty="0">
                  <a:solidFill>
                    <a:schemeClr val="bg1"/>
                  </a:solidFill>
                </a:rPr>
                <a:t>“Concrete jungle, </a:t>
              </a:r>
              <a:r>
                <a:rPr lang="nl-NL" sz="2800" dirty="0" err="1">
                  <a:solidFill>
                    <a:schemeClr val="bg1"/>
                  </a:solidFill>
                </a:rPr>
                <a:t>where</a:t>
              </a:r>
              <a:r>
                <a:rPr lang="nl-NL" sz="2800" dirty="0">
                  <a:solidFill>
                    <a:schemeClr val="bg1"/>
                  </a:solidFill>
                </a:rPr>
                <a:t> </a:t>
              </a:r>
              <a:r>
                <a:rPr lang="nl-NL" sz="2800" dirty="0" err="1">
                  <a:solidFill>
                    <a:schemeClr val="bg1"/>
                  </a:solidFill>
                </a:rPr>
                <a:t>dreams</a:t>
              </a:r>
              <a:r>
                <a:rPr lang="nl-NL" sz="2800" dirty="0">
                  <a:solidFill>
                    <a:schemeClr val="bg1"/>
                  </a:solidFill>
                </a:rPr>
                <a:t> are made of”</a:t>
              </a:r>
            </a:p>
          </p:txBody>
        </p:sp>
      </p:grpSp>
      <p:grpSp>
        <p:nvGrpSpPr>
          <p:cNvPr id="25" name="Groep 24">
            <a:extLst>
              <a:ext uri="{FF2B5EF4-FFF2-40B4-BE49-F238E27FC236}">
                <a16:creationId xmlns:a16="http://schemas.microsoft.com/office/drawing/2014/main" id="{608B3032-6490-4ED4-9475-6DB7C8886C0E}"/>
              </a:ext>
            </a:extLst>
          </p:cNvPr>
          <p:cNvGrpSpPr/>
          <p:nvPr/>
        </p:nvGrpSpPr>
        <p:grpSpPr>
          <a:xfrm>
            <a:off x="8037590" y="467847"/>
            <a:ext cx="3564998" cy="1693362"/>
            <a:chOff x="-3502048" y="4285284"/>
            <a:chExt cx="3564998" cy="1693362"/>
          </a:xfrm>
        </p:grpSpPr>
        <p:grpSp>
          <p:nvGrpSpPr>
            <p:cNvPr id="19" name="Groep 18">
              <a:extLst>
                <a:ext uri="{FF2B5EF4-FFF2-40B4-BE49-F238E27FC236}">
                  <a16:creationId xmlns:a16="http://schemas.microsoft.com/office/drawing/2014/main" id="{9DFCE010-51DB-3E38-F8A9-CF7150FBBFBE}"/>
                </a:ext>
              </a:extLst>
            </p:cNvPr>
            <p:cNvGrpSpPr/>
            <p:nvPr/>
          </p:nvGrpSpPr>
          <p:grpSpPr>
            <a:xfrm>
              <a:off x="-2348129" y="4285284"/>
              <a:ext cx="1257160" cy="1157856"/>
              <a:chOff x="-2348129" y="4285284"/>
              <a:chExt cx="1257160" cy="1157856"/>
            </a:xfrm>
          </p:grpSpPr>
          <p:sp>
            <p:nvSpPr>
              <p:cNvPr id="17" name="Rechthoek 16">
                <a:extLst>
                  <a:ext uri="{FF2B5EF4-FFF2-40B4-BE49-F238E27FC236}">
                    <a16:creationId xmlns:a16="http://schemas.microsoft.com/office/drawing/2014/main" id="{68250D5A-D829-A923-36AF-198F1AF7420C}"/>
                  </a:ext>
                </a:extLst>
              </p:cNvPr>
              <p:cNvSpPr/>
              <p:nvPr/>
            </p:nvSpPr>
            <p:spPr>
              <a:xfrm>
                <a:off x="-2348129" y="4285284"/>
                <a:ext cx="1257160" cy="1157856"/>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6" name="Graphic 15" descr="Vernieuwen met effen opvulling">
                <a:extLst>
                  <a:ext uri="{FF2B5EF4-FFF2-40B4-BE49-F238E27FC236}">
                    <a16:creationId xmlns:a16="http://schemas.microsoft.com/office/drawing/2014/main" id="{61C45775-C951-B86E-B805-0EF6DED1FC00}"/>
                  </a:ext>
                </a:extLst>
              </p:cNvPr>
              <p:cNvPicPr>
                <a:picLocks noChangeAspect="1"/>
              </p:cNvPicPr>
              <p:nvPr/>
            </p:nvPicPr>
            <p:blipFill>
              <a:blip>
                <a:extLst>
                  <a:ext uri="{96DAC541-7B7A-43D3-8B79-37D633B846F1}">
                    <asvg:svgBlip xmlns:asvg="http://schemas.microsoft.com/office/drawing/2016/SVG/main" r:embed="rId10"/>
                  </a:ext>
                </a:extLst>
              </a:blip>
              <a:srcRect/>
              <a:stretch/>
            </p:blipFill>
            <p:spPr>
              <a:xfrm>
                <a:off x="-2176749" y="4286063"/>
                <a:ext cx="914400" cy="914400"/>
              </a:xfrm>
              <a:prstGeom prst="rect">
                <a:avLst/>
              </a:prstGeom>
              <a:effectLst>
                <a:outerShdw blurRad="50800" dist="38100" dir="2700000" algn="tl" rotWithShape="0">
                  <a:prstClr val="black">
                    <a:alpha val="40000"/>
                  </a:prstClr>
                </a:outerShdw>
              </a:effectLst>
            </p:spPr>
          </p:pic>
        </p:grpSp>
        <p:sp>
          <p:nvSpPr>
            <p:cNvPr id="18" name="Tekstvak 17">
              <a:extLst>
                <a:ext uri="{FF2B5EF4-FFF2-40B4-BE49-F238E27FC236}">
                  <a16:creationId xmlns:a16="http://schemas.microsoft.com/office/drawing/2014/main" id="{71F3953F-33B4-BC78-DF31-47229EBAA4B0}"/>
                </a:ext>
              </a:extLst>
            </p:cNvPr>
            <p:cNvSpPr txBox="1"/>
            <p:nvPr/>
          </p:nvSpPr>
          <p:spPr>
            <a:xfrm>
              <a:off x="-3502048" y="5147649"/>
              <a:ext cx="3564998" cy="830997"/>
            </a:xfrm>
            <a:prstGeom prst="rect">
              <a:avLst/>
            </a:prstGeom>
            <a:noFill/>
          </p:spPr>
          <p:txBody>
            <a:bodyPr wrap="square" rtlCol="0">
              <a:spAutoFit/>
            </a:bodyPr>
            <a:lstStyle/>
            <a:p>
              <a:pPr algn="ctr"/>
              <a:r>
                <a:rPr lang="nl-NL" sz="2400" dirty="0">
                  <a:ln w="2540">
                    <a:solidFill>
                      <a:schemeClr val="accent1">
                        <a:shade val="15000"/>
                      </a:schemeClr>
                    </a:solidFill>
                  </a:ln>
                  <a:solidFill>
                    <a:schemeClr val="bg1"/>
                  </a:solidFill>
                  <a:effectLst>
                    <a:outerShdw blurRad="50800" dist="38100" dir="2700000" algn="tl" rotWithShape="0">
                      <a:prstClr val="black">
                        <a:alpha val="40000"/>
                      </a:prstClr>
                    </a:outerShdw>
                  </a:effectLst>
                </a:rPr>
                <a:t>Druk hier om opnieuw af te spelen</a:t>
              </a:r>
            </a:p>
          </p:txBody>
        </p:sp>
      </p:grpSp>
      <p:pic>
        <p:nvPicPr>
          <p:cNvPr id="2" name="JAŸ-Z - Empire State Of Mind ft. Alicia Keys">
            <a:hlinkClick r:id="" action="ppaction://media"/>
            <a:extLst>
              <a:ext uri="{FF2B5EF4-FFF2-40B4-BE49-F238E27FC236}">
                <a16:creationId xmlns:a16="http://schemas.microsoft.com/office/drawing/2014/main" id="{350BCF40-B4DA-5A0C-D318-AA3F6E74D642}"/>
              </a:ext>
            </a:extLst>
          </p:cNvPr>
          <p:cNvPicPr>
            <a:picLocks noChangeAspect="1"/>
          </p:cNvPicPr>
          <p:nvPr>
            <a:audioFile r:link="rId1"/>
            <p:extLst>
              <p:ext uri="{DAA4B4D4-6D71-4841-9C94-3DE7FCFB9230}">
                <p14:media xmlns:p14="http://schemas.microsoft.com/office/powerpoint/2010/main" r:embed="rId2">
                  <p14:trim st="32879" end="224387.3469"/>
                </p14:media>
              </p:ext>
            </p:extLst>
          </p:nvPr>
        </p:nvPicPr>
        <p:blipFill>
          <a:blip r:embed="rId11"/>
          <a:stretch>
            <a:fillRect/>
          </a:stretch>
        </p:blipFill>
        <p:spPr>
          <a:xfrm>
            <a:off x="3614922" y="-1916022"/>
            <a:ext cx="609600" cy="609600"/>
          </a:xfrm>
          <a:prstGeom prst="rect">
            <a:avLst/>
          </a:prstGeom>
        </p:spPr>
      </p:pic>
      <p:pic>
        <p:nvPicPr>
          <p:cNvPr id="5" name="JAŸ-Z - Empire State Of Mind ft. Alicia Keys">
            <a:hlinkClick r:id="" action="ppaction://media"/>
            <a:extLst>
              <a:ext uri="{FF2B5EF4-FFF2-40B4-BE49-F238E27FC236}">
                <a16:creationId xmlns:a16="http://schemas.microsoft.com/office/drawing/2014/main" id="{F4A04694-4BD1-7876-EDE2-02FC2A447DEA}"/>
              </a:ext>
            </a:extLst>
          </p:cNvPr>
          <p:cNvPicPr>
            <a:picLocks noChangeAspect="1"/>
          </p:cNvPicPr>
          <p:nvPr>
            <a:audioFile r:link="rId1"/>
            <p:extLst>
              <p:ext uri="{DAA4B4D4-6D71-4841-9C94-3DE7FCFB9230}">
                <p14:media xmlns:p14="http://schemas.microsoft.com/office/powerpoint/2010/main" r:embed="rId2">
                  <p14:trim st="57300" end="0.3469"/>
                </p14:media>
              </p:ext>
            </p:extLst>
          </p:nvPr>
        </p:nvPicPr>
        <p:blipFill>
          <a:blip r:embed="rId11"/>
          <a:stretch>
            <a:fillRect/>
          </a:stretch>
        </p:blipFill>
        <p:spPr>
          <a:xfrm>
            <a:off x="6025294" y="-2383037"/>
            <a:ext cx="609600" cy="609600"/>
          </a:xfrm>
          <a:prstGeom prst="rect">
            <a:avLst/>
          </a:prstGeom>
        </p:spPr>
      </p:pic>
    </p:spTree>
    <p:extLst>
      <p:ext uri="{BB962C8B-B14F-4D97-AF65-F5344CB8AC3E}">
        <p14:creationId xmlns:p14="http://schemas.microsoft.com/office/powerpoint/2010/main" val="1097695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5E-6 3.33333E-6 L 0.525 0.00532 " pathEditMode="relative" rAng="0" ptsTypes="AA">
                                      <p:cBhvr>
                                        <p:cTn id="6" dur="2000" fill="hold"/>
                                        <p:tgtEl>
                                          <p:spTgt spid="20"/>
                                        </p:tgtEl>
                                        <p:attrNameLst>
                                          <p:attrName>ppt_x</p:attrName>
                                          <p:attrName>ppt_y</p:attrName>
                                        </p:attrNameLst>
                                      </p:cBhvr>
                                      <p:rCtr x="26250" y="255"/>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26" presetClass="emph" presetSubtype="0" repeatCount="indefinite" fill="hold" grpId="1" nodeType="withEffect">
                                  <p:stCondLst>
                                    <p:cond delay="0"/>
                                  </p:stCondLst>
                                  <p:childTnLst>
                                    <p:animEffect transition="out" filter="fade">
                                      <p:cBhvr>
                                        <p:cTn id="12" dur="1500" tmFilter="0, 0; .2, .5; .8, .5; 1, 0"/>
                                        <p:tgtEl>
                                          <p:spTgt spid="13"/>
                                        </p:tgtEl>
                                      </p:cBhvr>
                                    </p:animEffect>
                                    <p:animScale>
                                      <p:cBhvr>
                                        <p:cTn id="13" dur="750" autoRev="1" fill="hold"/>
                                        <p:tgtEl>
                                          <p:spTgt spid="13"/>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2" nodeType="clickEffect">
                                  <p:stCondLst>
                                    <p:cond delay="0"/>
                                  </p:stCondLst>
                                  <p:childTnLst>
                                    <p:animEffect transition="out" filter="fade">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par>
                                <p:cTn id="19" presetID="1" presetClass="mediacall" presetSubtype="0" fill="hold" nodeType="withEffect">
                                  <p:stCondLst>
                                    <p:cond delay="0"/>
                                  </p:stCondLst>
                                  <p:childTnLst>
                                    <p:cmd type="call" cmd="playFrom(0.0)">
                                      <p:cBhvr>
                                        <p:cTn id="20" dur="24621" fill="hold"/>
                                        <p:tgtEl>
                                          <p:spTgt spid="2"/>
                                        </p:tgtEl>
                                      </p:cBhvr>
                                    </p:cmd>
                                  </p:childTnLst>
                                </p:cTn>
                              </p:par>
                            </p:childTnLst>
                          </p:cTn>
                        </p:par>
                        <p:par>
                          <p:cTn id="21" fill="hold">
                            <p:stCondLst>
                              <p:cond delay="24621"/>
                            </p:stCondLst>
                            <p:childTnLst>
                              <p:par>
                                <p:cTn id="22" presetID="1" presetClass="entr" presetSubtype="0"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26" presetClass="emph" presetSubtype="0" repeatCount="indefinite" fill="hold" grpId="1" nodeType="withEffect">
                                  <p:stCondLst>
                                    <p:cond delay="0"/>
                                  </p:stCondLst>
                                  <p:childTnLst>
                                    <p:animEffect transition="out" filter="fade">
                                      <p:cBhvr>
                                        <p:cTn id="28" dur="1500" tmFilter="0, 0; .2, .5; .8, .5; 1, 0"/>
                                        <p:tgtEl>
                                          <p:spTgt spid="12"/>
                                        </p:tgtEl>
                                      </p:cBhvr>
                                    </p:animEffect>
                                    <p:animScale>
                                      <p:cBhvr>
                                        <p:cTn id="29" dur="750" autoRev="1" fill="hold"/>
                                        <p:tgtEl>
                                          <p:spTgt spid="12"/>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2" nodeType="clickEffect">
                                  <p:stCondLst>
                                    <p:cond delay="0"/>
                                  </p:stCondLst>
                                  <p:childTnLst>
                                    <p:animEffect transition="out" filter="fade">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par>
                                <p:cTn id="35" presetID="1" presetClass="mediacall" presetSubtype="0" fill="hold" nodeType="withEffect">
                                  <p:stCondLst>
                                    <p:cond delay="0"/>
                                  </p:stCondLst>
                                  <p:childTnLst>
                                    <p:cmd type="call" cmd="playFrom(0.0)">
                                      <p:cBhvr>
                                        <p:cTn id="36" dur="224587" fill="hold"/>
                                        <p:tgtEl>
                                          <p:spTgt spid="5"/>
                                        </p:tgtEl>
                                      </p:cBhvr>
                                    </p:cmd>
                                  </p:childTnLst>
                                </p:cTn>
                              </p:par>
                              <p:par>
                                <p:cTn id="37" presetID="3" presetClass="mediacall" presetSubtype="0" fill="hold" nodeType="withEffect">
                                  <p:stCondLst>
                                    <p:cond delay="0"/>
                                  </p:stCondLst>
                                  <p:childTnLst>
                                    <p:cmd type="call" cmd="stop">
                                      <p:cBhvr>
                                        <p:cTn id="38" dur="1" fill="hold"/>
                                        <p:tgtEl>
                                          <p:spTgt spid="2"/>
                                        </p:tgtEl>
                                      </p:cBhvr>
                                    </p:cmd>
                                  </p:childTnLst>
                                </p:cTn>
                              </p:par>
                              <p:par>
                                <p:cTn id="39" presetID="1" presetClass="exit" presetSubtype="0" fill="hold" nodeType="withEffect">
                                  <p:stCondLst>
                                    <p:cond delay="0"/>
                                  </p:stCondLst>
                                  <p:childTnLst>
                                    <p:set>
                                      <p:cBhvr>
                                        <p:cTn id="40" dur="1" fill="hold">
                                          <p:stCondLst>
                                            <p:cond delay="0"/>
                                          </p:stCondLst>
                                        </p:cTn>
                                        <p:tgtEl>
                                          <p:spTgt spid="25"/>
                                        </p:tgtEl>
                                        <p:attrNameLst>
                                          <p:attrName>style.visibility</p:attrName>
                                        </p:attrNameLst>
                                      </p:cBhvr>
                                      <p:to>
                                        <p:strVal val="hidden"/>
                                      </p:to>
                                    </p:set>
                                  </p:childTnLst>
                                </p:cTn>
                              </p:par>
                              <p:par>
                                <p:cTn id="41" presetID="42" presetClass="path" presetSubtype="0" accel="50000" decel="50000" fill="hold" nodeType="withEffect">
                                  <p:stCondLst>
                                    <p:cond delay="500"/>
                                  </p:stCondLst>
                                  <p:childTnLst>
                                    <p:animMotion origin="layout" path="M 1.45833E-6 -4.07407E-6 L -0.00208 0.53565 " pathEditMode="relative" rAng="0" ptsTypes="AA">
                                      <p:cBhvr>
                                        <p:cTn id="42" dur="2000" fill="hold"/>
                                        <p:tgtEl>
                                          <p:spTgt spid="39"/>
                                        </p:tgtEl>
                                        <p:attrNameLst>
                                          <p:attrName>ppt_x</p:attrName>
                                          <p:attrName>ppt_y</p:attrName>
                                        </p:attrNameLst>
                                      </p:cBhvr>
                                      <p:rCtr x="-104" y="26782"/>
                                    </p:animMotion>
                                  </p:childTnLst>
                                </p:cTn>
                              </p:par>
                              <p:par>
                                <p:cTn id="43" presetID="10" presetClass="entr" presetSubtype="0" fill="hold" grpId="0" nodeType="withEffect">
                                  <p:stCondLst>
                                    <p:cond delay="250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par>
                                <p:cTn id="46" presetID="26" presetClass="emph" presetSubtype="0" repeatCount="indefinite" fill="hold" grpId="1" nodeType="withEffect">
                                  <p:stCondLst>
                                    <p:cond delay="0"/>
                                  </p:stCondLst>
                                  <p:childTnLst>
                                    <p:animEffect transition="out" filter="fade">
                                      <p:cBhvr>
                                        <p:cTn id="47" dur="1500" tmFilter="0, 0; .2, .5; .8, .5; 1, 0"/>
                                        <p:tgtEl>
                                          <p:spTgt spid="9"/>
                                        </p:tgtEl>
                                      </p:cBhvr>
                                    </p:animEffect>
                                    <p:animScale>
                                      <p:cBhvr>
                                        <p:cTn id="48" dur="7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25"/>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24621" fill="hold"/>
                                        <p:tgtEl>
                                          <p:spTgt spid="2"/>
                                        </p:tgtEl>
                                      </p:cBhvr>
                                    </p:cmd>
                                  </p:childTnLst>
                                </p:cTn>
                              </p:par>
                            </p:childTnLst>
                          </p:cTn>
                        </p:par>
                      </p:childTnLst>
                    </p:cTn>
                  </p:par>
                </p:childTnLst>
              </p:cTn>
              <p:nextCondLst>
                <p:cond evt="onClick" delay="0">
                  <p:tgtEl>
                    <p:spTgt spid="25"/>
                  </p:tgtEl>
                </p:cond>
              </p:nextCondLst>
            </p:seq>
            <p:audio>
              <p:cMediaNode vol="80000">
                <p:cTn id="54" fill="hold" display="0">
                  <p:stCondLst>
                    <p:cond delay="indefinite"/>
                  </p:stCondLst>
                  <p:endCondLst>
                    <p:cond evt="onStopAudio" delay="0">
                      <p:tgtEl>
                        <p:sldTgt/>
                      </p:tgtEl>
                    </p:cond>
                  </p:endCondLst>
                </p:cTn>
                <p:tgtEl>
                  <p:spTgt spid="2"/>
                </p:tgtEl>
              </p:cMediaNode>
            </p:audio>
            <p:audio>
              <p:cMediaNode vol="80000">
                <p:cTn id="55" fill="hold" display="0">
                  <p:stCondLst>
                    <p:cond delay="indefinite"/>
                  </p:stCondLst>
                  <p:endCondLst>
                    <p:cond evt="onStopAudio" delay="0">
                      <p:tgtEl>
                        <p:sldTgt/>
                      </p:tgtEl>
                    </p:cond>
                  </p:endCondLst>
                </p:cTn>
                <p:tgtEl>
                  <p:spTgt spid="5"/>
                </p:tgtEl>
              </p:cMediaNode>
            </p:audio>
          </p:childTnLst>
        </p:cTn>
      </p:par>
    </p:tnLst>
    <p:bldLst>
      <p:bldP spid="9" grpId="0"/>
      <p:bldP spid="9" grpId="1"/>
      <p:bldP spid="12" grpId="0"/>
      <p:bldP spid="12" grpId="1"/>
      <p:bldP spid="12" grpId="2"/>
      <p:bldP spid="13" grpId="0"/>
      <p:bldP spid="13" grpId="1"/>
      <p:bldP spid="13"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E3166-7299-2D15-063A-996FED81283A}"/>
            </a:ext>
          </a:extLst>
        </p:cNvPr>
        <p:cNvGrpSpPr/>
        <p:nvPr/>
      </p:nvGrpSpPr>
      <p:grpSpPr>
        <a:xfrm>
          <a:off x="0" y="0"/>
          <a:ext cx="0" cy="0"/>
          <a:chOff x="0" y="0"/>
          <a:chExt cx="0" cy="0"/>
        </a:xfrm>
      </p:grpSpPr>
      <p:pic>
        <p:nvPicPr>
          <p:cNvPr id="14" name="Afbeelding 13">
            <a:extLst>
              <a:ext uri="{FF2B5EF4-FFF2-40B4-BE49-F238E27FC236}">
                <a16:creationId xmlns:a16="http://schemas.microsoft.com/office/drawing/2014/main" id="{C75B1621-DB58-5A36-8B37-D2DFC77F263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354198" y="2023754"/>
            <a:ext cx="3046662" cy="1713747"/>
          </a:xfrm>
          <a:prstGeom prst="rect">
            <a:avLst/>
          </a:prstGeom>
          <a:ln w="38100">
            <a:solidFill>
              <a:schemeClr val="bg1"/>
            </a:solidFill>
          </a:ln>
        </p:spPr>
      </p:pic>
      <p:sp>
        <p:nvSpPr>
          <p:cNvPr id="2" name="Rechthoek 1">
            <a:extLst>
              <a:ext uri="{FF2B5EF4-FFF2-40B4-BE49-F238E27FC236}">
                <a16:creationId xmlns:a16="http://schemas.microsoft.com/office/drawing/2014/main" id="{C85D88C8-CCC0-AF88-61FB-7B02B88D078F}"/>
              </a:ext>
            </a:extLst>
          </p:cNvPr>
          <p:cNvSpPr/>
          <p:nvPr/>
        </p:nvSpPr>
        <p:spPr>
          <a:xfrm>
            <a:off x="-205550" y="4696791"/>
            <a:ext cx="12603102" cy="1908629"/>
          </a:xfrm>
          <a:prstGeom prst="rect">
            <a:avLst/>
          </a:prstGeom>
          <a:solidFill>
            <a:schemeClr val="accent2">
              <a:lumMod val="60000"/>
              <a:lumOff val="40000"/>
              <a:alpha val="41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Graphic 2" descr="Radiomicrofoon met effen opvulling">
            <a:extLst>
              <a:ext uri="{FF2B5EF4-FFF2-40B4-BE49-F238E27FC236}">
                <a16:creationId xmlns:a16="http://schemas.microsoft.com/office/drawing/2014/main" id="{633D05F0-B751-AE37-3B9C-61857818775A}"/>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3880268" y="5201360"/>
            <a:ext cx="889788" cy="889788"/>
          </a:xfrm>
          <a:prstGeom prst="rect">
            <a:avLst/>
          </a:prstGeom>
          <a:effectLst>
            <a:outerShdw blurRad="50800" dist="38100" dir="2700000" algn="tl" rotWithShape="0">
              <a:prstClr val="black">
                <a:alpha val="40000"/>
              </a:prstClr>
            </a:outerShdw>
          </a:effectLst>
        </p:spPr>
      </p:pic>
      <p:pic>
        <p:nvPicPr>
          <p:cNvPr id="4" name="Graphic 3" descr="Volume met effen opvulling">
            <a:extLst>
              <a:ext uri="{FF2B5EF4-FFF2-40B4-BE49-F238E27FC236}">
                <a16:creationId xmlns:a16="http://schemas.microsoft.com/office/drawing/2014/main" id="{58A00A96-32B0-1B18-69DF-7852C40BD984}"/>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2109430" y="5201360"/>
            <a:ext cx="889788" cy="889788"/>
          </a:xfrm>
          <a:prstGeom prst="rect">
            <a:avLst/>
          </a:prstGeom>
          <a:effectLst>
            <a:outerShdw blurRad="50800" dist="38100" dir="2700000" algn="tl" rotWithShape="0">
              <a:prstClr val="black">
                <a:alpha val="40000"/>
              </a:prstClr>
            </a:outerShdw>
          </a:effectLst>
        </p:spPr>
      </p:pic>
      <p:pic>
        <p:nvPicPr>
          <p:cNvPr id="8" name="Graphic 7">
            <a:extLst>
              <a:ext uri="{FF2B5EF4-FFF2-40B4-BE49-F238E27FC236}">
                <a16:creationId xmlns:a16="http://schemas.microsoft.com/office/drawing/2014/main" id="{E14B3920-ED1B-C968-DB06-B88AE22A1929}"/>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7421944" y="5201360"/>
            <a:ext cx="889788" cy="889788"/>
          </a:xfrm>
          <a:prstGeom prst="rect">
            <a:avLst/>
          </a:prstGeom>
          <a:effectLst>
            <a:outerShdw blurRad="50800" dist="38100" dir="2700000" algn="tl" rotWithShape="0">
              <a:prstClr val="black">
                <a:alpha val="40000"/>
              </a:prstClr>
            </a:outerShdw>
          </a:effectLst>
        </p:spPr>
      </p:pic>
      <p:pic>
        <p:nvPicPr>
          <p:cNvPr id="10" name="Graphic 9" descr="Verward persoon met effen opvulling">
            <a:extLst>
              <a:ext uri="{FF2B5EF4-FFF2-40B4-BE49-F238E27FC236}">
                <a16:creationId xmlns:a16="http://schemas.microsoft.com/office/drawing/2014/main" id="{F81095DE-58CE-0099-F759-1F48042F516D}"/>
              </a:ext>
            </a:extLst>
          </p:cNvPr>
          <p:cNvPicPr>
            <a:picLocks noChangeAspect="1"/>
          </p:cNvPicPr>
          <p:nvPr/>
        </p:nvPicPr>
        <p:blipFill>
          <a:blip>
            <a:extLst>
              <a:ext uri="{96DAC541-7B7A-43D3-8B79-37D633B846F1}">
                <asvg:svgBlip xmlns:asvg="http://schemas.microsoft.com/office/drawing/2016/SVG/main" r:embed="rId8"/>
              </a:ext>
            </a:extLst>
          </a:blip>
          <a:srcRect/>
          <a:stretch/>
        </p:blipFill>
        <p:spPr>
          <a:xfrm>
            <a:off x="5394265" y="4944519"/>
            <a:ext cx="1403470" cy="1403470"/>
          </a:xfrm>
          <a:prstGeom prst="rect">
            <a:avLst/>
          </a:prstGeom>
          <a:effectLst>
            <a:outerShdw blurRad="50800" dist="38100" dir="2700000" algn="tl" rotWithShape="0">
              <a:prstClr val="black">
                <a:alpha val="40000"/>
              </a:prstClr>
            </a:outerShdw>
          </a:effectLst>
        </p:spPr>
      </p:pic>
      <p:pic>
        <p:nvPicPr>
          <p:cNvPr id="11" name="Graphic 10" descr="Hersenen met effen opvulling">
            <a:extLst>
              <a:ext uri="{FF2B5EF4-FFF2-40B4-BE49-F238E27FC236}">
                <a16:creationId xmlns:a16="http://schemas.microsoft.com/office/drawing/2014/main" id="{B5BC61E0-DD2B-4D0C-CC56-D214F99CF784}"/>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334223" y="5201360"/>
            <a:ext cx="889788" cy="889788"/>
          </a:xfrm>
          <a:prstGeom prst="rect">
            <a:avLst/>
          </a:prstGeom>
          <a:effectLst>
            <a:outerShdw blurRad="50800" dist="38100" dir="2700000" algn="tl" rotWithShape="0">
              <a:prstClr val="black">
                <a:alpha val="40000"/>
              </a:prstClr>
            </a:outerShdw>
          </a:effectLst>
        </p:spPr>
      </p:pic>
      <p:sp>
        <p:nvSpPr>
          <p:cNvPr id="6" name="Gelijkbenige driehoek 5">
            <a:extLst>
              <a:ext uri="{FF2B5EF4-FFF2-40B4-BE49-F238E27FC236}">
                <a16:creationId xmlns:a16="http://schemas.microsoft.com/office/drawing/2014/main" id="{DAF4F794-6D10-5317-DF7B-5CE91724CFBD}"/>
              </a:ext>
            </a:extLst>
          </p:cNvPr>
          <p:cNvSpPr/>
          <p:nvPr/>
        </p:nvSpPr>
        <p:spPr>
          <a:xfrm>
            <a:off x="5565648" y="6347989"/>
            <a:ext cx="1060704" cy="505081"/>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6" name="Groep 25">
            <a:extLst>
              <a:ext uri="{FF2B5EF4-FFF2-40B4-BE49-F238E27FC236}">
                <a16:creationId xmlns:a16="http://schemas.microsoft.com/office/drawing/2014/main" id="{9DA1289E-BE2C-54B6-2F21-1D1E6412CE01}"/>
              </a:ext>
            </a:extLst>
          </p:cNvPr>
          <p:cNvGrpSpPr/>
          <p:nvPr/>
        </p:nvGrpSpPr>
        <p:grpSpPr>
          <a:xfrm>
            <a:off x="-6400446" y="-1666171"/>
            <a:ext cx="6209196" cy="5361871"/>
            <a:chOff x="-6400446" y="-1666171"/>
            <a:chExt cx="6209196" cy="5361871"/>
          </a:xfrm>
        </p:grpSpPr>
        <p:sp>
          <p:nvSpPr>
            <p:cNvPr id="7" name="Rechthoek 6">
              <a:extLst>
                <a:ext uri="{FF2B5EF4-FFF2-40B4-BE49-F238E27FC236}">
                  <a16:creationId xmlns:a16="http://schemas.microsoft.com/office/drawing/2014/main" id="{C9F18A5D-FF3F-8CE5-C016-ECDA3E60C825}"/>
                </a:ext>
              </a:extLst>
            </p:cNvPr>
            <p:cNvSpPr/>
            <p:nvPr/>
          </p:nvSpPr>
          <p:spPr>
            <a:xfrm>
              <a:off x="-6400446" y="-1666171"/>
              <a:ext cx="6202300" cy="5361871"/>
            </a:xfrm>
            <a:prstGeom prst="rect">
              <a:avLst/>
            </a:prstGeom>
            <a:solidFill>
              <a:schemeClr val="accent2">
                <a:lumMod val="60000"/>
                <a:lumOff val="40000"/>
                <a:alpha val="7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4" name="Rechthoek 23">
              <a:extLst>
                <a:ext uri="{FF2B5EF4-FFF2-40B4-BE49-F238E27FC236}">
                  <a16:creationId xmlns:a16="http://schemas.microsoft.com/office/drawing/2014/main" id="{A4E68DA3-2C9A-B6DD-FCBB-6059D896FAFA}"/>
                </a:ext>
              </a:extLst>
            </p:cNvPr>
            <p:cNvSpPr/>
            <p:nvPr/>
          </p:nvSpPr>
          <p:spPr>
            <a:xfrm>
              <a:off x="-6393550" y="494506"/>
              <a:ext cx="6202300" cy="1236824"/>
            </a:xfrm>
            <a:prstGeom prst="rect">
              <a:avLst/>
            </a:prstGeom>
            <a:solidFill>
              <a:schemeClr val="bg1">
                <a:lumMod val="5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ekstvak 22">
              <a:extLst>
                <a:ext uri="{FF2B5EF4-FFF2-40B4-BE49-F238E27FC236}">
                  <a16:creationId xmlns:a16="http://schemas.microsoft.com/office/drawing/2014/main" id="{15979563-91EF-A084-84B1-E0E983F92F70}"/>
                </a:ext>
              </a:extLst>
            </p:cNvPr>
            <p:cNvSpPr txBox="1"/>
            <p:nvPr/>
          </p:nvSpPr>
          <p:spPr>
            <a:xfrm>
              <a:off x="-4636362" y="758620"/>
              <a:ext cx="2674130"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Wie is het?</a:t>
              </a:r>
            </a:p>
          </p:txBody>
        </p:sp>
        <p:sp>
          <p:nvSpPr>
            <p:cNvPr id="25" name="Tekstvak 24">
              <a:extLst>
                <a:ext uri="{FF2B5EF4-FFF2-40B4-BE49-F238E27FC236}">
                  <a16:creationId xmlns:a16="http://schemas.microsoft.com/office/drawing/2014/main" id="{B96AF214-9FD8-66C9-C3B6-1D7D02D6390A}"/>
                </a:ext>
              </a:extLst>
            </p:cNvPr>
            <p:cNvSpPr txBox="1"/>
            <p:nvPr/>
          </p:nvSpPr>
          <p:spPr>
            <a:xfrm>
              <a:off x="-6255695" y="1805574"/>
              <a:ext cx="5912796" cy="954107"/>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Wie is de persoon in de afbeelding hiernaast?</a:t>
              </a:r>
            </a:p>
          </p:txBody>
        </p:sp>
      </p:grpSp>
      <p:sp>
        <p:nvSpPr>
          <p:cNvPr id="31" name="Tekstvak 30">
            <a:extLst>
              <a:ext uri="{FF2B5EF4-FFF2-40B4-BE49-F238E27FC236}">
                <a16:creationId xmlns:a16="http://schemas.microsoft.com/office/drawing/2014/main" id="{CEA6B6A6-8DC4-17B4-AAF2-A298CDE349A5}"/>
              </a:ext>
            </a:extLst>
          </p:cNvPr>
          <p:cNvSpPr txBox="1"/>
          <p:nvPr/>
        </p:nvSpPr>
        <p:spPr>
          <a:xfrm>
            <a:off x="258621" y="3954758"/>
            <a:ext cx="7670690"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50800" dir="5400000" algn="ctr" rotWithShape="0">
                    <a:schemeClr val="tx1"/>
                  </a:outerShdw>
                </a:effectLst>
              </a:rPr>
              <a:t>Klik op de </a:t>
            </a:r>
            <a:r>
              <a:rPr lang="nl-NL" sz="2800" dirty="0" err="1">
                <a:ln w="2540">
                  <a:solidFill>
                    <a:schemeClr val="tx1"/>
                  </a:solidFill>
                </a:ln>
                <a:solidFill>
                  <a:schemeClr val="bg1"/>
                </a:solidFill>
                <a:effectLst>
                  <a:outerShdw blurRad="50800" dist="50800" dir="5400000" algn="ctr" rotWithShape="0">
                    <a:schemeClr val="tx1"/>
                  </a:outerShdw>
                </a:effectLst>
              </a:rPr>
              <a:t>spatie-balk</a:t>
            </a:r>
            <a:r>
              <a:rPr lang="nl-NL" sz="2800" dirty="0">
                <a:ln w="2540">
                  <a:solidFill>
                    <a:schemeClr val="tx1"/>
                  </a:solidFill>
                </a:ln>
                <a:solidFill>
                  <a:schemeClr val="bg1"/>
                </a:solidFill>
                <a:effectLst>
                  <a:outerShdw blurRad="50800" dist="50800" dir="5400000" algn="ctr" rotWithShape="0">
                    <a:schemeClr val="tx1"/>
                  </a:outerShdw>
                </a:effectLst>
              </a:rPr>
              <a:t> voor de volgende vraag</a:t>
            </a:r>
          </a:p>
        </p:txBody>
      </p:sp>
      <p:sp>
        <p:nvSpPr>
          <p:cNvPr id="32" name="Tekstvak 31">
            <a:extLst>
              <a:ext uri="{FF2B5EF4-FFF2-40B4-BE49-F238E27FC236}">
                <a16:creationId xmlns:a16="http://schemas.microsoft.com/office/drawing/2014/main" id="{8AA8BB95-C556-A9E3-D54F-12455E5E847E}"/>
              </a:ext>
            </a:extLst>
          </p:cNvPr>
          <p:cNvSpPr txBox="1"/>
          <p:nvPr/>
        </p:nvSpPr>
        <p:spPr>
          <a:xfrm>
            <a:off x="733912" y="3954758"/>
            <a:ext cx="672010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50800" dir="5400000" algn="ctr" rotWithShape="0">
                    <a:schemeClr val="tx1"/>
                  </a:outerShdw>
                </a:effectLst>
              </a:rPr>
              <a:t>Klik op de spatiebalk voor het antwoord</a:t>
            </a:r>
          </a:p>
        </p:txBody>
      </p:sp>
      <p:grpSp>
        <p:nvGrpSpPr>
          <p:cNvPr id="44" name="Groep 43">
            <a:extLst>
              <a:ext uri="{FF2B5EF4-FFF2-40B4-BE49-F238E27FC236}">
                <a16:creationId xmlns:a16="http://schemas.microsoft.com/office/drawing/2014/main" id="{C6A4418E-5688-F8B8-86E7-541BF5B8A076}"/>
              </a:ext>
            </a:extLst>
          </p:cNvPr>
          <p:cNvGrpSpPr/>
          <p:nvPr/>
        </p:nvGrpSpPr>
        <p:grpSpPr>
          <a:xfrm>
            <a:off x="7242629" y="-4648200"/>
            <a:ext cx="5154923" cy="5511800"/>
            <a:chOff x="7658100" y="-4648200"/>
            <a:chExt cx="4739452" cy="5511800"/>
          </a:xfrm>
        </p:grpSpPr>
        <p:grpSp>
          <p:nvGrpSpPr>
            <p:cNvPr id="45" name="Groep 44">
              <a:extLst>
                <a:ext uri="{FF2B5EF4-FFF2-40B4-BE49-F238E27FC236}">
                  <a16:creationId xmlns:a16="http://schemas.microsoft.com/office/drawing/2014/main" id="{79BA5278-00BA-494F-4B78-12141D03E758}"/>
                </a:ext>
              </a:extLst>
            </p:cNvPr>
            <p:cNvGrpSpPr/>
            <p:nvPr/>
          </p:nvGrpSpPr>
          <p:grpSpPr>
            <a:xfrm>
              <a:off x="7658100" y="-4648200"/>
              <a:ext cx="4739452" cy="5511800"/>
              <a:chOff x="7658100" y="-4648200"/>
              <a:chExt cx="4739452" cy="5511800"/>
            </a:xfrm>
          </p:grpSpPr>
          <p:grpSp>
            <p:nvGrpSpPr>
              <p:cNvPr id="49" name="Groep 48">
                <a:extLst>
                  <a:ext uri="{FF2B5EF4-FFF2-40B4-BE49-F238E27FC236}">
                    <a16:creationId xmlns:a16="http://schemas.microsoft.com/office/drawing/2014/main" id="{9E879BFF-7D2D-EEC6-2C15-AC31C0FB97A9}"/>
                  </a:ext>
                </a:extLst>
              </p:cNvPr>
              <p:cNvGrpSpPr/>
              <p:nvPr/>
            </p:nvGrpSpPr>
            <p:grpSpPr>
              <a:xfrm>
                <a:off x="7658100" y="-4648200"/>
                <a:ext cx="4739452" cy="5511800"/>
                <a:chOff x="7658100" y="-4648200"/>
                <a:chExt cx="4739452" cy="5511800"/>
              </a:xfrm>
              <a:effectLst>
                <a:outerShdw blurRad="50800" dist="38100" dir="2700000" algn="tl" rotWithShape="0">
                  <a:prstClr val="black">
                    <a:alpha val="40000"/>
                  </a:prstClr>
                </a:outerShdw>
              </a:effectLst>
            </p:grpSpPr>
            <p:sp>
              <p:nvSpPr>
                <p:cNvPr id="51" name="Rechthoek: afgeronde hoeken 14">
                  <a:extLst>
                    <a:ext uri="{FF2B5EF4-FFF2-40B4-BE49-F238E27FC236}">
                      <a16:creationId xmlns:a16="http://schemas.microsoft.com/office/drawing/2014/main" id="{CD85E5D2-86E7-A209-6C3F-4BA96D942A62}"/>
                    </a:ext>
                  </a:extLst>
                </p:cNvPr>
                <p:cNvSpPr/>
                <p:nvPr/>
              </p:nvSpPr>
              <p:spPr>
                <a:xfrm rot="10800000">
                  <a:off x="11013993" y="0"/>
                  <a:ext cx="914400" cy="863600"/>
                </a:xfrm>
                <a:prstGeom prst="round2SameRect">
                  <a:avLst/>
                </a:prstGeom>
                <a:solidFill>
                  <a:schemeClr val="accent2">
                    <a:lumMod val="5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1"/>
                <a:lstStyle/>
                <a:p>
                  <a:pPr algn="ctr"/>
                  <a:endParaRPr lang="nl-NL" dirty="0"/>
                </a:p>
              </p:txBody>
            </p:sp>
            <p:sp>
              <p:nvSpPr>
                <p:cNvPr id="52" name="Rechthoek: afgeronde hoeken 51">
                  <a:extLst>
                    <a:ext uri="{FF2B5EF4-FFF2-40B4-BE49-F238E27FC236}">
                      <a16:creationId xmlns:a16="http://schemas.microsoft.com/office/drawing/2014/main" id="{927493B1-244D-FDD8-7AC8-1C80275C975C}"/>
                    </a:ext>
                  </a:extLst>
                </p:cNvPr>
                <p:cNvSpPr/>
                <p:nvPr/>
              </p:nvSpPr>
              <p:spPr>
                <a:xfrm>
                  <a:off x="7658100" y="-4648200"/>
                  <a:ext cx="4739452" cy="4651173"/>
                </a:xfrm>
                <a:prstGeom prst="roundRect">
                  <a:avLst>
                    <a:gd name="adj" fmla="val 9819"/>
                  </a:avLst>
                </a:prstGeom>
                <a:solidFill>
                  <a:schemeClr val="accent2">
                    <a:lumMod val="5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bIns="180000" numCol="2" rtlCol="0" anchor="b" anchorCtr="1"/>
                <a:lstStyle/>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r>
                    <a:rPr lang="nl-NL" dirty="0">
                      <a:effectLst>
                        <a:outerShdw blurRad="50800" dist="38100" dir="2700000" algn="tl" rotWithShape="0">
                          <a:prstClr val="black">
                            <a:alpha val="40000"/>
                          </a:prstClr>
                        </a:outerShdw>
                      </a:effectLst>
                    </a:rPr>
                    <a:t>Antwoord goed: </a:t>
                  </a:r>
                </a:p>
                <a:p>
                  <a:pPr marL="285750" indent="-285750">
                    <a:buFontTx/>
                    <a:buChar char="-"/>
                  </a:pPr>
                  <a:r>
                    <a:rPr lang="nl-NL" dirty="0">
                      <a:effectLst>
                        <a:outerShdw blurRad="50800" dist="38100" dir="2700000" algn="tl" rotWithShape="0">
                          <a:prstClr val="black">
                            <a:alpha val="40000"/>
                          </a:prstClr>
                        </a:outerShdw>
                      </a:effectLst>
                    </a:rPr>
                    <a:t>1 punt </a:t>
                  </a:r>
                </a:p>
                <a:p>
                  <a:pPr marL="285750" indent="-285750">
                    <a:buFontTx/>
                    <a:buChar char="-"/>
                  </a:pPr>
                  <a:endParaRPr lang="nl-NL" dirty="0">
                    <a:effectLst>
                      <a:outerShdw blurRad="50800" dist="38100" dir="2700000" algn="tl" rotWithShape="0">
                        <a:prstClr val="black">
                          <a:alpha val="40000"/>
                        </a:prstClr>
                      </a:outerShdw>
                    </a:effectLst>
                  </a:endParaRPr>
                </a:p>
                <a:p>
                  <a:pPr marL="285750" indent="-285750">
                    <a:buFontTx/>
                    <a:buChar char="-"/>
                  </a:pPr>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r>
                    <a:rPr lang="nl-NL" dirty="0">
                      <a:effectLst>
                        <a:outerShdw blurRad="50800" dist="38100" dir="2700000" algn="tl" rotWithShape="0">
                          <a:prstClr val="black">
                            <a:alpha val="40000"/>
                          </a:prstClr>
                        </a:outerShdw>
                      </a:effectLst>
                    </a:rPr>
                    <a:t>Bonus goed:</a:t>
                  </a:r>
                </a:p>
                <a:p>
                  <a:pPr marL="285750" indent="-285750">
                    <a:buFontTx/>
                    <a:buChar char="-"/>
                  </a:pPr>
                  <a:r>
                    <a:rPr lang="nl-NL" dirty="0">
                      <a:effectLst>
                        <a:outerShdw blurRad="50800" dist="38100" dir="2700000" algn="tl" rotWithShape="0">
                          <a:prstClr val="black">
                            <a:alpha val="40000"/>
                          </a:prstClr>
                        </a:outerShdw>
                      </a:effectLst>
                    </a:rPr>
                    <a:t>1 punt</a:t>
                  </a:r>
                </a:p>
              </p:txBody>
            </p:sp>
          </p:grpSp>
          <p:pic>
            <p:nvPicPr>
              <p:cNvPr id="50" name="Graphic 49" descr="Klantbeoordeling met effen opvulling">
                <a:extLst>
                  <a:ext uri="{FF2B5EF4-FFF2-40B4-BE49-F238E27FC236}">
                    <a16:creationId xmlns:a16="http://schemas.microsoft.com/office/drawing/2014/main" id="{E5BDBD35-CF74-1D7D-A7A8-07B376D4A1FF}"/>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11098094" y="2972"/>
                <a:ext cx="746198" cy="746198"/>
              </a:xfrm>
              <a:prstGeom prst="rect">
                <a:avLst/>
              </a:prstGeom>
              <a:effectLst>
                <a:outerShdw blurRad="50800" dist="38100" dir="2700000" algn="tl" rotWithShape="0">
                  <a:prstClr val="black">
                    <a:alpha val="40000"/>
                  </a:prstClr>
                </a:outerShdw>
              </a:effectLst>
            </p:spPr>
          </p:pic>
        </p:grpSp>
        <p:sp>
          <p:nvSpPr>
            <p:cNvPr id="46" name="Rechthoek 45">
              <a:extLst>
                <a:ext uri="{FF2B5EF4-FFF2-40B4-BE49-F238E27FC236}">
                  <a16:creationId xmlns:a16="http://schemas.microsoft.com/office/drawing/2014/main" id="{046283A7-1AAB-96A2-1D5D-8C34D92A0A24}"/>
                </a:ext>
              </a:extLst>
            </p:cNvPr>
            <p:cNvSpPr/>
            <p:nvPr/>
          </p:nvSpPr>
          <p:spPr>
            <a:xfrm>
              <a:off x="7658100" y="-3528655"/>
              <a:ext cx="4739452" cy="607000"/>
            </a:xfrm>
            <a:prstGeom prst="rect">
              <a:avLst/>
            </a:prstGeom>
            <a:solidFill>
              <a:schemeClr val="bg1">
                <a:lumMod val="5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Tekstvak 46">
              <a:extLst>
                <a:ext uri="{FF2B5EF4-FFF2-40B4-BE49-F238E27FC236}">
                  <a16:creationId xmlns:a16="http://schemas.microsoft.com/office/drawing/2014/main" id="{7526A51A-6EC7-FD22-5A17-34096EE0C327}"/>
                </a:ext>
              </a:extLst>
            </p:cNvPr>
            <p:cNvSpPr txBox="1"/>
            <p:nvPr/>
          </p:nvSpPr>
          <p:spPr>
            <a:xfrm>
              <a:off x="8983310" y="-3517543"/>
              <a:ext cx="2089033" cy="584775"/>
            </a:xfrm>
            <a:prstGeom prst="rect">
              <a:avLst/>
            </a:prstGeom>
            <a:noFill/>
          </p:spPr>
          <p:txBody>
            <a:bodyPr wrap="none" rtlCol="0">
              <a:spAutoFit/>
            </a:bodyPr>
            <a:lstStyle/>
            <a:p>
              <a:r>
                <a:rPr lang="nl-NL" sz="3200" dirty="0">
                  <a:solidFill>
                    <a:schemeClr val="bg1"/>
                  </a:solidFill>
                </a:rPr>
                <a:t>Antwoord</a:t>
              </a:r>
            </a:p>
          </p:txBody>
        </p:sp>
        <p:sp>
          <p:nvSpPr>
            <p:cNvPr id="48" name="Tekstvak 47">
              <a:extLst>
                <a:ext uri="{FF2B5EF4-FFF2-40B4-BE49-F238E27FC236}">
                  <a16:creationId xmlns:a16="http://schemas.microsoft.com/office/drawing/2014/main" id="{DFDD1BB3-F1FC-6B5B-8C14-FE0A3EB55F25}"/>
                </a:ext>
              </a:extLst>
            </p:cNvPr>
            <p:cNvSpPr txBox="1"/>
            <p:nvPr/>
          </p:nvSpPr>
          <p:spPr>
            <a:xfrm>
              <a:off x="7752979" y="-2870129"/>
              <a:ext cx="4549692" cy="523220"/>
            </a:xfrm>
            <a:prstGeom prst="rect">
              <a:avLst/>
            </a:prstGeom>
            <a:noFill/>
          </p:spPr>
          <p:txBody>
            <a:bodyPr wrap="square" rtlCol="0">
              <a:spAutoFit/>
            </a:bodyPr>
            <a:lstStyle/>
            <a:p>
              <a:pPr algn="ctr"/>
              <a:r>
                <a:rPr lang="nl-NL" sz="2800" dirty="0">
                  <a:solidFill>
                    <a:schemeClr val="bg1"/>
                  </a:solidFill>
                </a:rPr>
                <a:t>Lange Frans</a:t>
              </a:r>
            </a:p>
          </p:txBody>
        </p:sp>
      </p:grpSp>
      <p:pic>
        <p:nvPicPr>
          <p:cNvPr id="5" name="The Weeknd - Save Your Tears (Official Music Video) (320 KBps)">
            <a:hlinkClick r:id="" action="ppaction://media"/>
            <a:extLst>
              <a:ext uri="{FF2B5EF4-FFF2-40B4-BE49-F238E27FC236}">
                <a16:creationId xmlns:a16="http://schemas.microsoft.com/office/drawing/2014/main" id="{D261287F-7E3C-1E6B-C83D-28C54403A44D}"/>
              </a:ext>
            </a:extLst>
          </p:cNvPr>
          <p:cNvPicPr>
            <a:picLocks noChangeAspect="1"/>
          </p:cNvPicPr>
          <p:nvPr>
            <a:audioFile r:link="rId1"/>
            <p:extLst>
              <p:ext uri="{DAA4B4D4-6D71-4841-9C94-3DE7FCFB9230}">
                <p14:media xmlns:p14="http://schemas.microsoft.com/office/powerpoint/2010/main" r:embed="rId2">
                  <p14:trim st="77710"/>
                </p14:media>
              </p:ext>
            </p:extLst>
          </p:nvPr>
        </p:nvPicPr>
        <p:blipFill>
          <a:blip r:embed="rId11"/>
          <a:stretch>
            <a:fillRect/>
          </a:stretch>
        </p:blipFill>
        <p:spPr>
          <a:xfrm>
            <a:off x="3178175" y="-2232025"/>
            <a:ext cx="609600" cy="609600"/>
          </a:xfrm>
          <a:prstGeom prst="rect">
            <a:avLst/>
          </a:prstGeom>
        </p:spPr>
      </p:pic>
    </p:spTree>
    <p:extLst>
      <p:ext uri="{BB962C8B-B14F-4D97-AF65-F5344CB8AC3E}">
        <p14:creationId xmlns:p14="http://schemas.microsoft.com/office/powerpoint/2010/main" val="591641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5E-6 3.33333E-6 L 0.525 0.00532 " pathEditMode="relative" rAng="0" ptsTypes="AA">
                                      <p:cBhvr>
                                        <p:cTn id="6" dur="2000" fill="hold"/>
                                        <p:tgtEl>
                                          <p:spTgt spid="26"/>
                                        </p:tgtEl>
                                        <p:attrNameLst>
                                          <p:attrName>ppt_x</p:attrName>
                                          <p:attrName>ppt_y</p:attrName>
                                        </p:attrNameLst>
                                      </p:cBhvr>
                                      <p:rCtr x="26250" y="255"/>
                                    </p:animMotion>
                                  </p:childTnLst>
                                </p:cTn>
                              </p:par>
                            </p:childTnLst>
                          </p:cTn>
                        </p:par>
                        <p:par>
                          <p:cTn id="7" fill="hold">
                            <p:stCondLst>
                              <p:cond delay="2000"/>
                            </p:stCondLst>
                            <p:childTnLst>
                              <p:par>
                                <p:cTn id="8" presetID="2" presetClass="entr" presetSubtype="2" decel="100000"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2000" fill="hold"/>
                                        <p:tgtEl>
                                          <p:spTgt spid="14"/>
                                        </p:tgtEl>
                                        <p:attrNameLst>
                                          <p:attrName>ppt_x</p:attrName>
                                        </p:attrNameLst>
                                      </p:cBhvr>
                                      <p:tavLst>
                                        <p:tav tm="0">
                                          <p:val>
                                            <p:strVal val="1+#ppt_w/2"/>
                                          </p:val>
                                        </p:tav>
                                        <p:tav tm="100000">
                                          <p:val>
                                            <p:strVal val="#ppt_x"/>
                                          </p:val>
                                        </p:tav>
                                      </p:tavLst>
                                    </p:anim>
                                    <p:anim calcmode="lin" valueType="num">
                                      <p:cBhvr additive="base">
                                        <p:cTn id="11" dur="2000" fill="hold"/>
                                        <p:tgtEl>
                                          <p:spTgt spid="14"/>
                                        </p:tgtEl>
                                        <p:attrNameLst>
                                          <p:attrName>ppt_y</p:attrName>
                                        </p:attrNameLst>
                                      </p:cBhvr>
                                      <p:tavLst>
                                        <p:tav tm="0">
                                          <p:val>
                                            <p:strVal val="#ppt_y"/>
                                          </p:val>
                                        </p:tav>
                                        <p:tav tm="100000">
                                          <p:val>
                                            <p:strVal val="#ppt_y"/>
                                          </p:val>
                                        </p:tav>
                                      </p:tavLst>
                                    </p:anim>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26" presetClass="emph" presetSubtype="0" repeatCount="indefinite" fill="hold" grpId="1" nodeType="withEffect">
                                  <p:stCondLst>
                                    <p:cond delay="0"/>
                                  </p:stCondLst>
                                  <p:childTnLst>
                                    <p:animEffect transition="out" filter="fade">
                                      <p:cBhvr>
                                        <p:cTn id="17" dur="1500" tmFilter="0, 0; .2, .5; .8, .5; 1, 0"/>
                                        <p:tgtEl>
                                          <p:spTgt spid="32"/>
                                        </p:tgtEl>
                                      </p:cBhvr>
                                    </p:animEffect>
                                    <p:animScale>
                                      <p:cBhvr>
                                        <p:cTn id="18" dur="750" autoRev="1" fill="hold"/>
                                        <p:tgtEl>
                                          <p:spTgt spid="32"/>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2" nodeType="clickEffect">
                                  <p:stCondLst>
                                    <p:cond delay="0"/>
                                  </p:stCondLst>
                                  <p:childTnLst>
                                    <p:animEffect transition="out" filter="fade">
                                      <p:cBhvr>
                                        <p:cTn id="22" dur="500"/>
                                        <p:tgtEl>
                                          <p:spTgt spid="32"/>
                                        </p:tgtEl>
                                      </p:cBhvr>
                                    </p:animEffect>
                                    <p:set>
                                      <p:cBhvr>
                                        <p:cTn id="23" dur="1" fill="hold">
                                          <p:stCondLst>
                                            <p:cond delay="499"/>
                                          </p:stCondLst>
                                        </p:cTn>
                                        <p:tgtEl>
                                          <p:spTgt spid="32"/>
                                        </p:tgtEl>
                                        <p:attrNameLst>
                                          <p:attrName>style.visibility</p:attrName>
                                        </p:attrNameLst>
                                      </p:cBhvr>
                                      <p:to>
                                        <p:strVal val="hidden"/>
                                      </p:to>
                                    </p:set>
                                  </p:childTnLst>
                                </p:cTn>
                              </p:par>
                            </p:childTnLst>
                          </p:cTn>
                        </p:par>
                        <p:par>
                          <p:cTn id="24" fill="hold">
                            <p:stCondLst>
                              <p:cond delay="500"/>
                            </p:stCondLst>
                            <p:childTnLst>
                              <p:par>
                                <p:cTn id="25" presetID="42" presetClass="path" presetSubtype="0" accel="50000" decel="50000" fill="hold" nodeType="afterEffect">
                                  <p:stCondLst>
                                    <p:cond delay="0"/>
                                  </p:stCondLst>
                                  <p:childTnLst>
                                    <p:animMotion origin="layout" path="M 1.45833E-6 -4.07407E-6 L -0.00208 0.53565 " pathEditMode="relative" rAng="0" ptsTypes="AA">
                                      <p:cBhvr>
                                        <p:cTn id="26" dur="2000" fill="hold"/>
                                        <p:tgtEl>
                                          <p:spTgt spid="44"/>
                                        </p:tgtEl>
                                        <p:attrNameLst>
                                          <p:attrName>ppt_x</p:attrName>
                                          <p:attrName>ppt_y</p:attrName>
                                        </p:attrNameLst>
                                      </p:cBhvr>
                                      <p:rCtr x="-104" y="26782"/>
                                    </p:animMotion>
                                  </p:childTnLst>
                                </p:cTn>
                              </p:par>
                            </p:childTnLst>
                          </p:cTn>
                        </p:par>
                        <p:par>
                          <p:cTn id="27" fill="hold">
                            <p:stCondLst>
                              <p:cond delay="2500"/>
                            </p:stCondLst>
                            <p:childTnLst>
                              <p:par>
                                <p:cTn id="28" presetID="1" presetClass="mediacall" presetSubtype="0" fill="hold" nodeType="afterEffect">
                                  <p:stCondLst>
                                    <p:cond delay="0"/>
                                  </p:stCondLst>
                                  <p:childTnLst>
                                    <p:cmd type="call" cmd="playFrom(0.0)">
                                      <p:cBhvr>
                                        <p:cTn id="29" dur="171315" fill="hold"/>
                                        <p:tgtEl>
                                          <p:spTgt spid="5"/>
                                        </p:tgtEl>
                                      </p:cBhvr>
                                    </p:cmd>
                                  </p:childTnLst>
                                </p:cTn>
                              </p:par>
                            </p:childTnLst>
                          </p:cTn>
                        </p:par>
                        <p:par>
                          <p:cTn id="30" fill="hold">
                            <p:stCondLst>
                              <p:cond delay="173815"/>
                            </p:stCondLst>
                            <p:childTnLst>
                              <p:par>
                                <p:cTn id="31" presetID="10" presetClass="entr" presetSubtype="0" fill="hold" grpId="0" nodeType="after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par>
                                <p:cTn id="34" presetID="26" presetClass="emph" presetSubtype="0" repeatCount="indefinite" fill="hold" grpId="1" nodeType="withEffect">
                                  <p:stCondLst>
                                    <p:cond delay="0"/>
                                  </p:stCondLst>
                                  <p:childTnLst>
                                    <p:animEffect transition="out" filter="fade">
                                      <p:cBhvr>
                                        <p:cTn id="35" dur="1500" tmFilter="0, 0; .2, .5; .8, .5; 1, 0"/>
                                        <p:tgtEl>
                                          <p:spTgt spid="31"/>
                                        </p:tgtEl>
                                      </p:cBhvr>
                                    </p:animEffect>
                                    <p:animScale>
                                      <p:cBhvr>
                                        <p:cTn id="36" dur="750" autoRev="1" fill="hold"/>
                                        <p:tgtEl>
                                          <p:spTgt spid="3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5"/>
                </p:tgtEl>
              </p:cMediaNode>
            </p:audio>
          </p:childTnLst>
        </p:cTn>
      </p:par>
    </p:tnLst>
    <p:bldLst>
      <p:bldP spid="31" grpId="0"/>
      <p:bldP spid="31" grpId="1"/>
      <p:bldP spid="32" grpId="0"/>
      <p:bldP spid="32" grpId="1"/>
      <p:bldP spid="32"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B04ED-6CDE-961A-3906-1B4166E7F534}"/>
            </a:ext>
          </a:extLst>
        </p:cNvPr>
        <p:cNvGrpSpPr/>
        <p:nvPr/>
      </p:nvGrpSpPr>
      <p:grpSpPr>
        <a:xfrm>
          <a:off x="0" y="0"/>
          <a:ext cx="0" cy="0"/>
          <a:chOff x="0" y="0"/>
          <a:chExt cx="0" cy="0"/>
        </a:xfrm>
      </p:grpSpPr>
      <p:sp>
        <p:nvSpPr>
          <p:cNvPr id="9" name="Rechthoek 8">
            <a:extLst>
              <a:ext uri="{FF2B5EF4-FFF2-40B4-BE49-F238E27FC236}">
                <a16:creationId xmlns:a16="http://schemas.microsoft.com/office/drawing/2014/main" id="{AF61A4ED-1EE2-EF12-97C7-230321035517}"/>
              </a:ext>
            </a:extLst>
          </p:cNvPr>
          <p:cNvSpPr>
            <a:spLocks/>
          </p:cNvSpPr>
          <p:nvPr/>
        </p:nvSpPr>
        <p:spPr>
          <a:xfrm>
            <a:off x="-205550" y="4696791"/>
            <a:ext cx="12603102" cy="1908629"/>
          </a:xfrm>
          <a:prstGeom prst="rect">
            <a:avLst/>
          </a:prstGeom>
          <a:solidFill>
            <a:schemeClr val="accent2">
              <a:lumMod val="60000"/>
              <a:lumOff val="40000"/>
              <a:alpha val="41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Graphic 2" descr="Radiomicrofoon met effen opvulling">
            <a:extLst>
              <a:ext uri="{FF2B5EF4-FFF2-40B4-BE49-F238E27FC236}">
                <a16:creationId xmlns:a16="http://schemas.microsoft.com/office/drawing/2014/main" id="{E1F848BC-ED61-119E-6CA3-17768282D156}"/>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2109430" y="5209592"/>
            <a:ext cx="889788" cy="889788"/>
          </a:xfrm>
          <a:prstGeom prst="rect">
            <a:avLst/>
          </a:prstGeom>
          <a:effectLst>
            <a:outerShdw blurRad="50800" dist="38100" dir="2700000" algn="tl" rotWithShape="0">
              <a:prstClr val="black">
                <a:alpha val="40000"/>
              </a:prstClr>
            </a:outerShdw>
          </a:effectLst>
        </p:spPr>
      </p:pic>
      <p:pic>
        <p:nvPicPr>
          <p:cNvPr id="4" name="Graphic 3" descr="Volume met effen opvulling">
            <a:extLst>
              <a:ext uri="{FF2B5EF4-FFF2-40B4-BE49-F238E27FC236}">
                <a16:creationId xmlns:a16="http://schemas.microsoft.com/office/drawing/2014/main" id="{4F66FEC1-CF5A-F419-2F7B-F0C323B39EC9}"/>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338592" y="5209592"/>
            <a:ext cx="889788" cy="889788"/>
          </a:xfrm>
          <a:prstGeom prst="rect">
            <a:avLst/>
          </a:prstGeom>
          <a:effectLst>
            <a:outerShdw blurRad="50800" dist="38100" dir="2700000" algn="tl" rotWithShape="0">
              <a:prstClr val="black">
                <a:alpha val="40000"/>
              </a:prstClr>
            </a:outerShdw>
          </a:effectLst>
        </p:spPr>
      </p:pic>
      <p:pic>
        <p:nvPicPr>
          <p:cNvPr id="10" name="Graphic 9" descr="Verward persoon met effen opvulling">
            <a:extLst>
              <a:ext uri="{FF2B5EF4-FFF2-40B4-BE49-F238E27FC236}">
                <a16:creationId xmlns:a16="http://schemas.microsoft.com/office/drawing/2014/main" id="{2DDE2CD9-B1BB-99CC-A1D3-6CA4E0F74E52}"/>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3880268" y="5209592"/>
            <a:ext cx="889788" cy="889788"/>
          </a:xfrm>
          <a:prstGeom prst="rect">
            <a:avLst/>
          </a:prstGeom>
          <a:effectLst>
            <a:outerShdw blurRad="50800" dist="38100" dir="2700000" algn="tl" rotWithShape="0">
              <a:prstClr val="black">
                <a:alpha val="40000"/>
              </a:prstClr>
            </a:outerShdw>
          </a:effectLst>
        </p:spPr>
      </p:pic>
      <p:pic>
        <p:nvPicPr>
          <p:cNvPr id="11" name="Graphic 10" descr="Hersenen met effen opvulling">
            <a:extLst>
              <a:ext uri="{FF2B5EF4-FFF2-40B4-BE49-F238E27FC236}">
                <a16:creationId xmlns:a16="http://schemas.microsoft.com/office/drawing/2014/main" id="{E8F23C15-EF97-00F7-B275-C6C692A63D8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436615" y="5209592"/>
            <a:ext cx="889788" cy="889788"/>
          </a:xfrm>
          <a:prstGeom prst="rect">
            <a:avLst/>
          </a:prstGeom>
          <a:effectLst>
            <a:outerShdw blurRad="50800" dist="38100" dir="2700000" algn="tl" rotWithShape="0">
              <a:prstClr val="black">
                <a:alpha val="40000"/>
              </a:prstClr>
            </a:outerShdw>
          </a:effectLst>
        </p:spPr>
      </p:pic>
      <p:pic>
        <p:nvPicPr>
          <p:cNvPr id="5" name="Graphic 4" descr="Vraagteken met effen opvulling">
            <a:extLst>
              <a:ext uri="{FF2B5EF4-FFF2-40B4-BE49-F238E27FC236}">
                <a16:creationId xmlns:a16="http://schemas.microsoft.com/office/drawing/2014/main" id="{E3E16E61-EDEF-91F8-F651-7B5109E53A9C}"/>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5394265" y="4981380"/>
            <a:ext cx="1403470" cy="1403470"/>
          </a:xfrm>
          <a:prstGeom prst="rect">
            <a:avLst/>
          </a:prstGeom>
          <a:effectLst>
            <a:outerShdw blurRad="50800" dist="38100" dir="2700000" algn="tl" rotWithShape="0">
              <a:prstClr val="black">
                <a:alpha val="40000"/>
              </a:prstClr>
            </a:outerShdw>
          </a:effectLst>
        </p:spPr>
      </p:pic>
      <p:sp>
        <p:nvSpPr>
          <p:cNvPr id="22" name="Tekstvak 21">
            <a:extLst>
              <a:ext uri="{FF2B5EF4-FFF2-40B4-BE49-F238E27FC236}">
                <a16:creationId xmlns:a16="http://schemas.microsoft.com/office/drawing/2014/main" id="{CCBB764C-7F35-124D-5D8B-EEAD540CB332}"/>
              </a:ext>
            </a:extLst>
          </p:cNvPr>
          <p:cNvSpPr txBox="1"/>
          <p:nvPr/>
        </p:nvSpPr>
        <p:spPr>
          <a:xfrm>
            <a:off x="258621" y="3954758"/>
            <a:ext cx="7670690"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50800" dir="5400000" algn="ctr" rotWithShape="0">
                    <a:schemeClr val="tx1"/>
                  </a:outerShdw>
                </a:effectLst>
              </a:rPr>
              <a:t>Klik op de </a:t>
            </a:r>
            <a:r>
              <a:rPr lang="nl-NL" sz="2800" dirty="0" err="1">
                <a:ln w="2540">
                  <a:solidFill>
                    <a:schemeClr val="tx1"/>
                  </a:solidFill>
                </a:ln>
                <a:solidFill>
                  <a:schemeClr val="bg1"/>
                </a:solidFill>
                <a:effectLst>
                  <a:outerShdw blurRad="50800" dist="50800" dir="5400000" algn="ctr" rotWithShape="0">
                    <a:schemeClr val="tx1"/>
                  </a:outerShdw>
                </a:effectLst>
              </a:rPr>
              <a:t>spatie-balk</a:t>
            </a:r>
            <a:r>
              <a:rPr lang="nl-NL" sz="2800" dirty="0">
                <a:ln w="2540">
                  <a:solidFill>
                    <a:schemeClr val="tx1"/>
                  </a:solidFill>
                </a:ln>
                <a:solidFill>
                  <a:schemeClr val="bg1"/>
                </a:solidFill>
                <a:effectLst>
                  <a:outerShdw blurRad="50800" dist="50800" dir="5400000" algn="ctr" rotWithShape="0">
                    <a:schemeClr val="tx1"/>
                  </a:outerShdw>
                </a:effectLst>
              </a:rPr>
              <a:t> voor de volgende vraag</a:t>
            </a:r>
          </a:p>
        </p:txBody>
      </p:sp>
      <p:sp>
        <p:nvSpPr>
          <p:cNvPr id="23" name="Tekstvak 22">
            <a:extLst>
              <a:ext uri="{FF2B5EF4-FFF2-40B4-BE49-F238E27FC236}">
                <a16:creationId xmlns:a16="http://schemas.microsoft.com/office/drawing/2014/main" id="{1E2A2494-A85E-6DC4-4279-BBE6981D12EE}"/>
              </a:ext>
            </a:extLst>
          </p:cNvPr>
          <p:cNvSpPr txBox="1"/>
          <p:nvPr/>
        </p:nvSpPr>
        <p:spPr>
          <a:xfrm>
            <a:off x="733912" y="3954758"/>
            <a:ext cx="672010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50800" dir="5400000" algn="ctr" rotWithShape="0">
                    <a:schemeClr val="tx1"/>
                  </a:outerShdw>
                </a:effectLst>
              </a:rPr>
              <a:t>Klik op de spatiebalk voor het antwoord</a:t>
            </a:r>
          </a:p>
        </p:txBody>
      </p:sp>
      <p:grpSp>
        <p:nvGrpSpPr>
          <p:cNvPr id="24" name="Groep 23">
            <a:extLst>
              <a:ext uri="{FF2B5EF4-FFF2-40B4-BE49-F238E27FC236}">
                <a16:creationId xmlns:a16="http://schemas.microsoft.com/office/drawing/2014/main" id="{F4B4BBEA-4637-6638-C4D5-02F6A4F13B0D}"/>
              </a:ext>
            </a:extLst>
          </p:cNvPr>
          <p:cNvGrpSpPr/>
          <p:nvPr/>
        </p:nvGrpSpPr>
        <p:grpSpPr>
          <a:xfrm>
            <a:off x="-6400446" y="-1666171"/>
            <a:ext cx="6209196" cy="5361871"/>
            <a:chOff x="-6400446" y="-1666171"/>
            <a:chExt cx="6209196" cy="5361871"/>
          </a:xfrm>
        </p:grpSpPr>
        <p:sp>
          <p:nvSpPr>
            <p:cNvPr id="25" name="Rechthoek 24">
              <a:extLst>
                <a:ext uri="{FF2B5EF4-FFF2-40B4-BE49-F238E27FC236}">
                  <a16:creationId xmlns:a16="http://schemas.microsoft.com/office/drawing/2014/main" id="{98F050B7-9ADC-087E-5658-538E46E4983F}"/>
                </a:ext>
              </a:extLst>
            </p:cNvPr>
            <p:cNvSpPr/>
            <p:nvPr/>
          </p:nvSpPr>
          <p:spPr>
            <a:xfrm>
              <a:off x="-6400446" y="-1666171"/>
              <a:ext cx="6202300" cy="5361871"/>
            </a:xfrm>
            <a:prstGeom prst="rect">
              <a:avLst/>
            </a:prstGeom>
            <a:solidFill>
              <a:schemeClr val="accent2">
                <a:lumMod val="60000"/>
                <a:lumOff val="40000"/>
                <a:alpha val="7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6" name="Rechthoek 25">
              <a:extLst>
                <a:ext uri="{FF2B5EF4-FFF2-40B4-BE49-F238E27FC236}">
                  <a16:creationId xmlns:a16="http://schemas.microsoft.com/office/drawing/2014/main" id="{DFF79410-8393-FAA5-6420-1813E2DF84BC}"/>
                </a:ext>
              </a:extLst>
            </p:cNvPr>
            <p:cNvSpPr/>
            <p:nvPr/>
          </p:nvSpPr>
          <p:spPr>
            <a:xfrm>
              <a:off x="-6393550" y="494506"/>
              <a:ext cx="6202300" cy="1236824"/>
            </a:xfrm>
            <a:prstGeom prst="rect">
              <a:avLst/>
            </a:prstGeom>
            <a:solidFill>
              <a:schemeClr val="bg1">
                <a:lumMod val="5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Tekstvak 26">
              <a:extLst>
                <a:ext uri="{FF2B5EF4-FFF2-40B4-BE49-F238E27FC236}">
                  <a16:creationId xmlns:a16="http://schemas.microsoft.com/office/drawing/2014/main" id="{6A8E4656-F7AD-A1D9-5BF0-A4C1FA95D457}"/>
                </a:ext>
              </a:extLst>
            </p:cNvPr>
            <p:cNvSpPr txBox="1"/>
            <p:nvPr/>
          </p:nvSpPr>
          <p:spPr>
            <a:xfrm>
              <a:off x="-5312024" y="758620"/>
              <a:ext cx="4025462"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Schattingsvraag</a:t>
              </a:r>
            </a:p>
          </p:txBody>
        </p:sp>
        <p:sp>
          <p:nvSpPr>
            <p:cNvPr id="28" name="Tekstvak 27">
              <a:extLst>
                <a:ext uri="{FF2B5EF4-FFF2-40B4-BE49-F238E27FC236}">
                  <a16:creationId xmlns:a16="http://schemas.microsoft.com/office/drawing/2014/main" id="{CA5F79EC-E27D-2411-2395-E7E5D40704E3}"/>
                </a:ext>
              </a:extLst>
            </p:cNvPr>
            <p:cNvSpPr txBox="1"/>
            <p:nvPr/>
          </p:nvSpPr>
          <p:spPr>
            <a:xfrm>
              <a:off x="-6255695" y="2052250"/>
              <a:ext cx="5912796" cy="954107"/>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Welke dag heeft de meeste lichturen in Nederland?</a:t>
              </a:r>
            </a:p>
          </p:txBody>
        </p:sp>
      </p:grpSp>
      <p:grpSp>
        <p:nvGrpSpPr>
          <p:cNvPr id="57" name="Groep 56">
            <a:extLst>
              <a:ext uri="{FF2B5EF4-FFF2-40B4-BE49-F238E27FC236}">
                <a16:creationId xmlns:a16="http://schemas.microsoft.com/office/drawing/2014/main" id="{129532F0-3C84-DDFC-8A82-FACA902F3E1A}"/>
              </a:ext>
            </a:extLst>
          </p:cNvPr>
          <p:cNvGrpSpPr/>
          <p:nvPr/>
        </p:nvGrpSpPr>
        <p:grpSpPr>
          <a:xfrm>
            <a:off x="7242629" y="-4648200"/>
            <a:ext cx="5154923" cy="5511800"/>
            <a:chOff x="7658100" y="-4648200"/>
            <a:chExt cx="4739452" cy="5511800"/>
          </a:xfrm>
        </p:grpSpPr>
        <p:grpSp>
          <p:nvGrpSpPr>
            <p:cNvPr id="58" name="Groep 57">
              <a:extLst>
                <a:ext uri="{FF2B5EF4-FFF2-40B4-BE49-F238E27FC236}">
                  <a16:creationId xmlns:a16="http://schemas.microsoft.com/office/drawing/2014/main" id="{AD617F7B-4E0C-AB62-1982-1AEAEEC05189}"/>
                </a:ext>
              </a:extLst>
            </p:cNvPr>
            <p:cNvGrpSpPr/>
            <p:nvPr/>
          </p:nvGrpSpPr>
          <p:grpSpPr>
            <a:xfrm>
              <a:off x="7658100" y="-4648200"/>
              <a:ext cx="4739452" cy="5511800"/>
              <a:chOff x="7658100" y="-4648200"/>
              <a:chExt cx="4739452" cy="5511800"/>
            </a:xfrm>
          </p:grpSpPr>
          <p:grpSp>
            <p:nvGrpSpPr>
              <p:cNvPr id="62" name="Groep 61">
                <a:extLst>
                  <a:ext uri="{FF2B5EF4-FFF2-40B4-BE49-F238E27FC236}">
                    <a16:creationId xmlns:a16="http://schemas.microsoft.com/office/drawing/2014/main" id="{CD453156-805B-82E1-6048-474D141CAC98}"/>
                  </a:ext>
                </a:extLst>
              </p:cNvPr>
              <p:cNvGrpSpPr/>
              <p:nvPr/>
            </p:nvGrpSpPr>
            <p:grpSpPr>
              <a:xfrm>
                <a:off x="7658100" y="-4648200"/>
                <a:ext cx="4739452" cy="5511800"/>
                <a:chOff x="7658100" y="-4648200"/>
                <a:chExt cx="4739452" cy="5511800"/>
              </a:xfrm>
              <a:effectLst>
                <a:outerShdw blurRad="50800" dist="38100" dir="2700000" algn="tl" rotWithShape="0">
                  <a:prstClr val="black">
                    <a:alpha val="40000"/>
                  </a:prstClr>
                </a:outerShdw>
              </a:effectLst>
            </p:grpSpPr>
            <p:sp>
              <p:nvSpPr>
                <p:cNvPr id="64" name="Rechthoek: afgeronde hoeken 14">
                  <a:extLst>
                    <a:ext uri="{FF2B5EF4-FFF2-40B4-BE49-F238E27FC236}">
                      <a16:creationId xmlns:a16="http://schemas.microsoft.com/office/drawing/2014/main" id="{77ABE4B1-9D86-A599-4437-1E77597EFA17}"/>
                    </a:ext>
                  </a:extLst>
                </p:cNvPr>
                <p:cNvSpPr/>
                <p:nvPr/>
              </p:nvSpPr>
              <p:spPr>
                <a:xfrm rot="10800000">
                  <a:off x="11013993" y="0"/>
                  <a:ext cx="914400" cy="863600"/>
                </a:xfrm>
                <a:prstGeom prst="round2SameRect">
                  <a:avLst/>
                </a:prstGeom>
                <a:solidFill>
                  <a:schemeClr val="accent2">
                    <a:lumMod val="5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1"/>
                <a:lstStyle/>
                <a:p>
                  <a:pPr algn="ctr"/>
                  <a:endParaRPr lang="nl-NL" dirty="0"/>
                </a:p>
              </p:txBody>
            </p:sp>
            <p:sp>
              <p:nvSpPr>
                <p:cNvPr id="65" name="Rechthoek: afgeronde hoeken 64">
                  <a:extLst>
                    <a:ext uri="{FF2B5EF4-FFF2-40B4-BE49-F238E27FC236}">
                      <a16:creationId xmlns:a16="http://schemas.microsoft.com/office/drawing/2014/main" id="{3CD49498-DBEF-24A9-CFBE-21AB54347F64}"/>
                    </a:ext>
                  </a:extLst>
                </p:cNvPr>
                <p:cNvSpPr/>
                <p:nvPr/>
              </p:nvSpPr>
              <p:spPr>
                <a:xfrm>
                  <a:off x="7658100" y="-4648200"/>
                  <a:ext cx="4739452" cy="4651173"/>
                </a:xfrm>
                <a:prstGeom prst="roundRect">
                  <a:avLst>
                    <a:gd name="adj" fmla="val 9819"/>
                  </a:avLst>
                </a:prstGeom>
                <a:solidFill>
                  <a:schemeClr val="accent2">
                    <a:lumMod val="5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bIns="180000" numCol="1" rtlCol="0" anchor="b" anchorCtr="1"/>
                <a:lstStyle/>
                <a:p>
                  <a:r>
                    <a:rPr lang="nl-NL" dirty="0">
                      <a:effectLst>
                        <a:outerShdw blurRad="50800" dist="38100" dir="2700000" algn="tl" rotWithShape="0">
                          <a:prstClr val="black">
                            <a:alpha val="40000"/>
                          </a:prstClr>
                        </a:outerShdw>
                      </a:effectLst>
                    </a:rPr>
                    <a:t>De 2 personen het dichtst bij:</a:t>
                  </a:r>
                </a:p>
                <a:p>
                  <a:pPr marL="285750" indent="-285750">
                    <a:buFontTx/>
                    <a:buChar char="-"/>
                  </a:pPr>
                  <a:r>
                    <a:rPr lang="nl-NL" dirty="0">
                      <a:effectLst>
                        <a:outerShdw blurRad="50800" dist="38100" dir="2700000" algn="tl" rotWithShape="0">
                          <a:prstClr val="black">
                            <a:alpha val="40000"/>
                          </a:prstClr>
                        </a:outerShdw>
                      </a:effectLst>
                    </a:rPr>
                    <a:t>1 punt </a:t>
                  </a:r>
                </a:p>
              </p:txBody>
            </p:sp>
          </p:grpSp>
          <p:pic>
            <p:nvPicPr>
              <p:cNvPr id="63" name="Graphic 62" descr="Klantbeoordeling met effen opvulling">
                <a:extLst>
                  <a:ext uri="{FF2B5EF4-FFF2-40B4-BE49-F238E27FC236}">
                    <a16:creationId xmlns:a16="http://schemas.microsoft.com/office/drawing/2014/main" id="{0F13251A-4922-BDC5-B304-734F38F353D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1098094" y="2972"/>
                <a:ext cx="746198" cy="746198"/>
              </a:xfrm>
              <a:prstGeom prst="rect">
                <a:avLst/>
              </a:prstGeom>
              <a:effectLst>
                <a:outerShdw blurRad="50800" dist="38100" dir="2700000" algn="tl" rotWithShape="0">
                  <a:prstClr val="black">
                    <a:alpha val="40000"/>
                  </a:prstClr>
                </a:outerShdw>
              </a:effectLst>
            </p:spPr>
          </p:pic>
        </p:grpSp>
        <p:sp>
          <p:nvSpPr>
            <p:cNvPr id="59" name="Rechthoek 58">
              <a:extLst>
                <a:ext uri="{FF2B5EF4-FFF2-40B4-BE49-F238E27FC236}">
                  <a16:creationId xmlns:a16="http://schemas.microsoft.com/office/drawing/2014/main" id="{8F0FC7F0-C329-DD21-3038-265E47401DA7}"/>
                </a:ext>
              </a:extLst>
            </p:cNvPr>
            <p:cNvSpPr/>
            <p:nvPr/>
          </p:nvSpPr>
          <p:spPr>
            <a:xfrm>
              <a:off x="7658100" y="-3528655"/>
              <a:ext cx="4739452" cy="607000"/>
            </a:xfrm>
            <a:prstGeom prst="rect">
              <a:avLst/>
            </a:prstGeom>
            <a:solidFill>
              <a:schemeClr val="bg1">
                <a:lumMod val="5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0" name="Tekstvak 59">
              <a:extLst>
                <a:ext uri="{FF2B5EF4-FFF2-40B4-BE49-F238E27FC236}">
                  <a16:creationId xmlns:a16="http://schemas.microsoft.com/office/drawing/2014/main" id="{EC475C4B-7027-0674-1588-26FAADA8F80A}"/>
                </a:ext>
              </a:extLst>
            </p:cNvPr>
            <p:cNvSpPr txBox="1"/>
            <p:nvPr/>
          </p:nvSpPr>
          <p:spPr>
            <a:xfrm>
              <a:off x="8983309" y="-3517543"/>
              <a:ext cx="2089033" cy="584775"/>
            </a:xfrm>
            <a:prstGeom prst="rect">
              <a:avLst/>
            </a:prstGeom>
            <a:noFill/>
          </p:spPr>
          <p:txBody>
            <a:bodyPr wrap="none" rtlCol="0">
              <a:spAutoFit/>
            </a:bodyPr>
            <a:lstStyle/>
            <a:p>
              <a:r>
                <a:rPr lang="nl-NL" sz="3200" dirty="0">
                  <a:solidFill>
                    <a:schemeClr val="bg1"/>
                  </a:solidFill>
                </a:rPr>
                <a:t>Antwoord</a:t>
              </a:r>
            </a:p>
          </p:txBody>
        </p:sp>
        <p:sp>
          <p:nvSpPr>
            <p:cNvPr id="61" name="Tekstvak 60">
              <a:extLst>
                <a:ext uri="{FF2B5EF4-FFF2-40B4-BE49-F238E27FC236}">
                  <a16:creationId xmlns:a16="http://schemas.microsoft.com/office/drawing/2014/main" id="{16E5FD9C-CC64-8BC7-09B3-2E7C858A526A}"/>
                </a:ext>
              </a:extLst>
            </p:cNvPr>
            <p:cNvSpPr txBox="1"/>
            <p:nvPr/>
          </p:nvSpPr>
          <p:spPr>
            <a:xfrm>
              <a:off x="7752979" y="-2870129"/>
              <a:ext cx="4549692" cy="523220"/>
            </a:xfrm>
            <a:prstGeom prst="rect">
              <a:avLst/>
            </a:prstGeom>
            <a:noFill/>
          </p:spPr>
          <p:txBody>
            <a:bodyPr wrap="square" rtlCol="0">
              <a:spAutoFit/>
            </a:bodyPr>
            <a:lstStyle/>
            <a:p>
              <a:pPr algn="ctr"/>
              <a:r>
                <a:rPr lang="nl-NL" sz="2800" dirty="0">
                  <a:solidFill>
                    <a:schemeClr val="bg1"/>
                  </a:solidFill>
                </a:rPr>
                <a:t>Meestal 20, 21 of 22 juni</a:t>
              </a:r>
            </a:p>
          </p:txBody>
        </p:sp>
      </p:grpSp>
      <p:sp>
        <p:nvSpPr>
          <p:cNvPr id="67" name="Gelijkbenige driehoek 66">
            <a:extLst>
              <a:ext uri="{FF2B5EF4-FFF2-40B4-BE49-F238E27FC236}">
                <a16:creationId xmlns:a16="http://schemas.microsoft.com/office/drawing/2014/main" id="{4A419222-1CA1-A58C-C9DC-AF979A4A3BEB}"/>
              </a:ext>
            </a:extLst>
          </p:cNvPr>
          <p:cNvSpPr/>
          <p:nvPr/>
        </p:nvSpPr>
        <p:spPr>
          <a:xfrm>
            <a:off x="5565648" y="6347989"/>
            <a:ext cx="1060704" cy="505081"/>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003148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5E-6 3.33333E-6 L 0.525 0.00532 " pathEditMode="relative" rAng="0" ptsTypes="AA">
                                      <p:cBhvr>
                                        <p:cTn id="6" dur="2000" fill="hold"/>
                                        <p:tgtEl>
                                          <p:spTgt spid="24"/>
                                        </p:tgtEl>
                                        <p:attrNameLst>
                                          <p:attrName>ppt_x</p:attrName>
                                          <p:attrName>ppt_y</p:attrName>
                                        </p:attrNameLst>
                                      </p:cBhvr>
                                      <p:rCtr x="26250" y="255"/>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26" presetClass="emph" presetSubtype="0" repeatCount="indefinite" fill="hold" grpId="1" nodeType="withEffect">
                                  <p:stCondLst>
                                    <p:cond delay="0"/>
                                  </p:stCondLst>
                                  <p:childTnLst>
                                    <p:animEffect transition="out" filter="fade">
                                      <p:cBhvr>
                                        <p:cTn id="12" dur="1500" tmFilter="0, 0; .2, .5; .8, .5; 1, 0"/>
                                        <p:tgtEl>
                                          <p:spTgt spid="23"/>
                                        </p:tgtEl>
                                      </p:cBhvr>
                                    </p:animEffect>
                                    <p:animScale>
                                      <p:cBhvr>
                                        <p:cTn id="13" dur="750" autoRev="1" fill="hold"/>
                                        <p:tgtEl>
                                          <p:spTgt spid="23"/>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2" nodeType="clickEffect">
                                  <p:stCondLst>
                                    <p:cond delay="0"/>
                                  </p:stCondLst>
                                  <p:childTnLst>
                                    <p:animEffect transition="out" filter="fade">
                                      <p:cBhvr>
                                        <p:cTn id="17" dur="500"/>
                                        <p:tgtEl>
                                          <p:spTgt spid="23"/>
                                        </p:tgtEl>
                                      </p:cBhvr>
                                    </p:animEffect>
                                    <p:set>
                                      <p:cBhvr>
                                        <p:cTn id="18" dur="1" fill="hold">
                                          <p:stCondLst>
                                            <p:cond delay="499"/>
                                          </p:stCondLst>
                                        </p:cTn>
                                        <p:tgtEl>
                                          <p:spTgt spid="23"/>
                                        </p:tgtEl>
                                        <p:attrNameLst>
                                          <p:attrName>style.visibility</p:attrName>
                                        </p:attrNameLst>
                                      </p:cBhvr>
                                      <p:to>
                                        <p:strVal val="hidden"/>
                                      </p:to>
                                    </p:set>
                                  </p:childTnLst>
                                </p:cTn>
                              </p:par>
                            </p:childTnLst>
                          </p:cTn>
                        </p:par>
                        <p:par>
                          <p:cTn id="19" fill="hold">
                            <p:stCondLst>
                              <p:cond delay="500"/>
                            </p:stCondLst>
                            <p:childTnLst>
                              <p:par>
                                <p:cTn id="20" presetID="42" presetClass="path" presetSubtype="0" accel="50000" decel="50000" fill="hold" nodeType="afterEffect">
                                  <p:stCondLst>
                                    <p:cond delay="0"/>
                                  </p:stCondLst>
                                  <p:childTnLst>
                                    <p:animMotion origin="layout" path="M 1.45833E-6 -4.07407E-6 L -0.00208 0.53565 " pathEditMode="relative" rAng="0" ptsTypes="AA">
                                      <p:cBhvr>
                                        <p:cTn id="21" dur="2000" fill="hold"/>
                                        <p:tgtEl>
                                          <p:spTgt spid="57"/>
                                        </p:tgtEl>
                                        <p:attrNameLst>
                                          <p:attrName>ppt_x</p:attrName>
                                          <p:attrName>ppt_y</p:attrName>
                                        </p:attrNameLst>
                                      </p:cBhvr>
                                      <p:rCtr x="-104" y="26782"/>
                                    </p:animMotion>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26" presetClass="emph" presetSubtype="0" repeatCount="indefinite" fill="hold" grpId="1" nodeType="withEffect">
                                  <p:stCondLst>
                                    <p:cond delay="0"/>
                                  </p:stCondLst>
                                  <p:childTnLst>
                                    <p:animEffect transition="out" filter="fade">
                                      <p:cBhvr>
                                        <p:cTn id="27" dur="1500" tmFilter="0, 0; .2, .5; .8, .5; 1, 0"/>
                                        <p:tgtEl>
                                          <p:spTgt spid="22"/>
                                        </p:tgtEl>
                                      </p:cBhvr>
                                    </p:animEffect>
                                    <p:animScale>
                                      <p:cBhvr>
                                        <p:cTn id="28" dur="7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3" grpId="0"/>
      <p:bldP spid="23" grpId="1"/>
      <p:bldP spid="23"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F99F0-AEF8-E311-8EC6-5C5DF3D35FEA}"/>
            </a:ext>
          </a:extLst>
        </p:cNvPr>
        <p:cNvGrpSpPr/>
        <p:nvPr/>
      </p:nvGrpSpPr>
      <p:grpSpPr>
        <a:xfrm>
          <a:off x="0" y="0"/>
          <a:ext cx="0" cy="0"/>
          <a:chOff x="0" y="0"/>
          <a:chExt cx="0" cy="0"/>
        </a:xfrm>
      </p:grpSpPr>
      <p:sp>
        <p:nvSpPr>
          <p:cNvPr id="7" name="Rechthoek 6">
            <a:extLst>
              <a:ext uri="{FF2B5EF4-FFF2-40B4-BE49-F238E27FC236}">
                <a16:creationId xmlns:a16="http://schemas.microsoft.com/office/drawing/2014/main" id="{934B39A5-1A20-55AA-A2DC-6AA028901C82}"/>
              </a:ext>
            </a:extLst>
          </p:cNvPr>
          <p:cNvSpPr/>
          <p:nvPr/>
        </p:nvSpPr>
        <p:spPr>
          <a:xfrm>
            <a:off x="-205550" y="4696791"/>
            <a:ext cx="12603102" cy="1908629"/>
          </a:xfrm>
          <a:prstGeom prst="rect">
            <a:avLst/>
          </a:prstGeom>
          <a:solidFill>
            <a:schemeClr val="accent2">
              <a:lumMod val="60000"/>
              <a:lumOff val="40000"/>
              <a:alpha val="41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Graphic 2" descr="Radiomicrofoon met effen opvulling">
            <a:extLst>
              <a:ext uri="{FF2B5EF4-FFF2-40B4-BE49-F238E27FC236}">
                <a16:creationId xmlns:a16="http://schemas.microsoft.com/office/drawing/2014/main" id="{19636E01-9707-F0E2-5591-E201A373E52A}"/>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7421944" y="5206212"/>
            <a:ext cx="889788" cy="889788"/>
          </a:xfrm>
          <a:prstGeom prst="rect">
            <a:avLst/>
          </a:prstGeom>
          <a:effectLst>
            <a:outerShdw blurRad="50800" dist="38100" dir="2700000" algn="tl" rotWithShape="0">
              <a:prstClr val="black">
                <a:alpha val="40000"/>
              </a:prstClr>
            </a:outerShdw>
          </a:effectLst>
        </p:spPr>
      </p:pic>
      <p:pic>
        <p:nvPicPr>
          <p:cNvPr id="4" name="Graphic 3" descr="Volume met effen opvulling">
            <a:extLst>
              <a:ext uri="{FF2B5EF4-FFF2-40B4-BE49-F238E27FC236}">
                <a16:creationId xmlns:a16="http://schemas.microsoft.com/office/drawing/2014/main" id="{1F12DF12-7F09-BC36-FB7E-843678A98081}"/>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5394265" y="4949371"/>
            <a:ext cx="1403470" cy="1403470"/>
          </a:xfrm>
          <a:prstGeom prst="rect">
            <a:avLst/>
          </a:prstGeom>
          <a:effectLst>
            <a:outerShdw blurRad="50800" dist="38100" dir="2700000" algn="tl" rotWithShape="0">
              <a:prstClr val="black">
                <a:alpha val="40000"/>
              </a:prstClr>
            </a:outerShdw>
          </a:effectLst>
        </p:spPr>
      </p:pic>
      <p:pic>
        <p:nvPicPr>
          <p:cNvPr id="8" name="Graphic 7">
            <a:extLst>
              <a:ext uri="{FF2B5EF4-FFF2-40B4-BE49-F238E27FC236}">
                <a16:creationId xmlns:a16="http://schemas.microsoft.com/office/drawing/2014/main" id="{8EE86FFC-DDA8-A45C-F66C-6429A996ABDE}"/>
              </a:ext>
            </a:extLst>
          </p:cNvPr>
          <p:cNvPicPr>
            <a:picLocks noChangeAspect="1"/>
          </p:cNvPicPr>
          <p:nvPr/>
        </p:nvPicPr>
        <p:blipFill>
          <a:blip>
            <a:extLst>
              <a:ext uri="{96DAC541-7B7A-43D3-8B79-37D633B846F1}">
                <asvg:svgBlip xmlns:asvg="http://schemas.microsoft.com/office/drawing/2016/SVG/main" r:embed="rId8"/>
              </a:ext>
            </a:extLst>
          </a:blip>
          <a:srcRect/>
          <a:stretch/>
        </p:blipFill>
        <p:spPr>
          <a:xfrm>
            <a:off x="10963620" y="5206212"/>
            <a:ext cx="889788" cy="889788"/>
          </a:xfrm>
          <a:prstGeom prst="rect">
            <a:avLst/>
          </a:prstGeom>
          <a:effectLst>
            <a:outerShdw blurRad="50800" dist="38100" dir="2700000" algn="tl" rotWithShape="0">
              <a:prstClr val="black">
                <a:alpha val="40000"/>
              </a:prstClr>
            </a:outerShdw>
          </a:effectLst>
        </p:spPr>
      </p:pic>
      <p:pic>
        <p:nvPicPr>
          <p:cNvPr id="10" name="Graphic 9" descr="Verward persoon met effen opvulling">
            <a:extLst>
              <a:ext uri="{FF2B5EF4-FFF2-40B4-BE49-F238E27FC236}">
                <a16:creationId xmlns:a16="http://schemas.microsoft.com/office/drawing/2014/main" id="{F4B48DBF-09A2-E842-AACB-5B73AB6A01EC}"/>
              </a:ext>
            </a:extLst>
          </p:cNvPr>
          <p:cNvPicPr>
            <a:picLocks noChangeAspect="1"/>
          </p:cNvPicPr>
          <p:nvPr/>
        </p:nvPicPr>
        <p:blipFill>
          <a:blip>
            <a:extLst>
              <a:ext uri="{96DAC541-7B7A-43D3-8B79-37D633B846F1}">
                <asvg:svgBlip xmlns:asvg="http://schemas.microsoft.com/office/drawing/2016/SVG/main" r:embed="rId9"/>
              </a:ext>
            </a:extLst>
          </a:blip>
          <a:srcRect/>
          <a:stretch/>
        </p:blipFill>
        <p:spPr>
          <a:xfrm>
            <a:off x="9192782" y="5206212"/>
            <a:ext cx="889788" cy="889788"/>
          </a:xfrm>
          <a:prstGeom prst="rect">
            <a:avLst/>
          </a:prstGeom>
          <a:effectLst>
            <a:outerShdw blurRad="50800" dist="38100" dir="2700000" algn="tl" rotWithShape="0">
              <a:prstClr val="black">
                <a:alpha val="40000"/>
              </a:prstClr>
            </a:outerShdw>
          </a:effectLst>
        </p:spPr>
      </p:pic>
      <p:pic>
        <p:nvPicPr>
          <p:cNvPr id="11" name="Graphic 10" descr="Hersenen met effen opvulling">
            <a:extLst>
              <a:ext uri="{FF2B5EF4-FFF2-40B4-BE49-F238E27FC236}">
                <a16:creationId xmlns:a16="http://schemas.microsoft.com/office/drawing/2014/main" id="{3A822921-F6CC-44F5-8680-6D6C7E2FFFC4}"/>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3875899" y="5206212"/>
            <a:ext cx="889788" cy="889788"/>
          </a:xfrm>
          <a:prstGeom prst="rect">
            <a:avLst/>
          </a:prstGeom>
          <a:effectLst>
            <a:outerShdw blurRad="50800" dist="38100" dir="2700000" algn="tl" rotWithShape="0">
              <a:prstClr val="black">
                <a:alpha val="40000"/>
              </a:prstClr>
            </a:outerShdw>
          </a:effectLst>
        </p:spPr>
      </p:pic>
      <p:sp>
        <p:nvSpPr>
          <p:cNvPr id="6" name="Gelijkbenige driehoek 5">
            <a:extLst>
              <a:ext uri="{FF2B5EF4-FFF2-40B4-BE49-F238E27FC236}">
                <a16:creationId xmlns:a16="http://schemas.microsoft.com/office/drawing/2014/main" id="{721E38CD-3F71-1946-974A-83A106F4C041}"/>
              </a:ext>
            </a:extLst>
          </p:cNvPr>
          <p:cNvSpPr/>
          <p:nvPr/>
        </p:nvSpPr>
        <p:spPr>
          <a:xfrm>
            <a:off x="5565648" y="6352841"/>
            <a:ext cx="1060704" cy="505081"/>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9" name="Groep 18">
            <a:extLst>
              <a:ext uri="{FF2B5EF4-FFF2-40B4-BE49-F238E27FC236}">
                <a16:creationId xmlns:a16="http://schemas.microsoft.com/office/drawing/2014/main" id="{4F535377-DD25-31D9-88A4-C6AA4879F757}"/>
              </a:ext>
            </a:extLst>
          </p:cNvPr>
          <p:cNvGrpSpPr/>
          <p:nvPr/>
        </p:nvGrpSpPr>
        <p:grpSpPr>
          <a:xfrm>
            <a:off x="-6400446" y="-1666171"/>
            <a:ext cx="6209196" cy="5361871"/>
            <a:chOff x="-6400446" y="-1666171"/>
            <a:chExt cx="6209196" cy="5361871"/>
          </a:xfrm>
        </p:grpSpPr>
        <p:sp>
          <p:nvSpPr>
            <p:cNvPr id="20" name="Rechthoek 19">
              <a:extLst>
                <a:ext uri="{FF2B5EF4-FFF2-40B4-BE49-F238E27FC236}">
                  <a16:creationId xmlns:a16="http://schemas.microsoft.com/office/drawing/2014/main" id="{9D6A2A5D-198C-1D51-7C38-E294FF68021F}"/>
                </a:ext>
              </a:extLst>
            </p:cNvPr>
            <p:cNvSpPr/>
            <p:nvPr/>
          </p:nvSpPr>
          <p:spPr>
            <a:xfrm>
              <a:off x="-6400446" y="-1666171"/>
              <a:ext cx="6202300" cy="5361871"/>
            </a:xfrm>
            <a:prstGeom prst="rect">
              <a:avLst/>
            </a:prstGeom>
            <a:solidFill>
              <a:schemeClr val="accent2">
                <a:lumMod val="60000"/>
                <a:lumOff val="40000"/>
                <a:alpha val="7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 name="Rechthoek 20">
              <a:extLst>
                <a:ext uri="{FF2B5EF4-FFF2-40B4-BE49-F238E27FC236}">
                  <a16:creationId xmlns:a16="http://schemas.microsoft.com/office/drawing/2014/main" id="{DD62D746-6C02-0B4F-6F11-A39288857370}"/>
                </a:ext>
              </a:extLst>
            </p:cNvPr>
            <p:cNvSpPr/>
            <p:nvPr/>
          </p:nvSpPr>
          <p:spPr>
            <a:xfrm>
              <a:off x="-6393550" y="494506"/>
              <a:ext cx="6202300" cy="1236824"/>
            </a:xfrm>
            <a:prstGeom prst="rect">
              <a:avLst/>
            </a:prstGeom>
            <a:solidFill>
              <a:schemeClr val="bg1">
                <a:lumMod val="5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Tekstvak 21">
              <a:extLst>
                <a:ext uri="{FF2B5EF4-FFF2-40B4-BE49-F238E27FC236}">
                  <a16:creationId xmlns:a16="http://schemas.microsoft.com/office/drawing/2014/main" id="{0F82A133-1E82-363C-370E-BB319164F6D6}"/>
                </a:ext>
              </a:extLst>
            </p:cNvPr>
            <p:cNvSpPr txBox="1"/>
            <p:nvPr/>
          </p:nvSpPr>
          <p:spPr>
            <a:xfrm>
              <a:off x="-4932916" y="758620"/>
              <a:ext cx="3267241"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Muziekronde</a:t>
              </a:r>
            </a:p>
          </p:txBody>
        </p:sp>
        <p:sp>
          <p:nvSpPr>
            <p:cNvPr id="23" name="Tekstvak 22">
              <a:extLst>
                <a:ext uri="{FF2B5EF4-FFF2-40B4-BE49-F238E27FC236}">
                  <a16:creationId xmlns:a16="http://schemas.microsoft.com/office/drawing/2014/main" id="{0C306AAB-DB64-3950-9EB0-4EEE7110CD16}"/>
                </a:ext>
              </a:extLst>
            </p:cNvPr>
            <p:cNvSpPr txBox="1"/>
            <p:nvPr/>
          </p:nvSpPr>
          <p:spPr>
            <a:xfrm>
              <a:off x="-6255695" y="2052250"/>
              <a:ext cx="5912796" cy="954107"/>
            </a:xfrm>
            <a:prstGeom prst="rect">
              <a:avLst/>
            </a:prstGeom>
            <a:noFill/>
          </p:spPr>
          <p:txBody>
            <a:bodyPr wrap="square" rtlCol="0">
              <a:spAutoFit/>
            </a:bodyPr>
            <a:lstStyle/>
            <a:p>
              <a:pPr algn="ctr"/>
              <a:r>
                <a:rPr lang="nl-NL" sz="2800" dirty="0">
                  <a:solidFill>
                    <a:schemeClr val="bg1"/>
                  </a:solidFill>
                  <a:latin typeface="Congenial" panose="02000503040000020004" pitchFamily="2" charset="0"/>
                </a:rPr>
                <a:t>Geef de titel van het nummer + de naam van de artiest</a:t>
              </a:r>
            </a:p>
          </p:txBody>
        </p:sp>
      </p:grpSp>
      <p:sp>
        <p:nvSpPr>
          <p:cNvPr id="24" name="Tekstvak 23">
            <a:extLst>
              <a:ext uri="{FF2B5EF4-FFF2-40B4-BE49-F238E27FC236}">
                <a16:creationId xmlns:a16="http://schemas.microsoft.com/office/drawing/2014/main" id="{3AD5C68A-36B8-5C49-7C1E-A3F03A036B0C}"/>
              </a:ext>
            </a:extLst>
          </p:cNvPr>
          <p:cNvSpPr txBox="1"/>
          <p:nvPr/>
        </p:nvSpPr>
        <p:spPr>
          <a:xfrm>
            <a:off x="489816" y="3958195"/>
            <a:ext cx="7670690"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a:t>
            </a:r>
            <a:r>
              <a:rPr lang="nl-NL" sz="2800" dirty="0" err="1">
                <a:ln w="2540">
                  <a:solidFill>
                    <a:schemeClr val="tx1"/>
                  </a:solidFill>
                </a:ln>
                <a:solidFill>
                  <a:schemeClr val="bg1"/>
                </a:solidFill>
                <a:effectLst>
                  <a:outerShdw blurRad="50800" dist="38100" dir="2700000" algn="tl" rotWithShape="0">
                    <a:prstClr val="black">
                      <a:alpha val="40000"/>
                    </a:prstClr>
                  </a:outerShdw>
                </a:effectLst>
              </a:rPr>
              <a:t>spatie-balk</a:t>
            </a:r>
            <a:r>
              <a:rPr lang="nl-NL" sz="2800" dirty="0">
                <a:ln w="2540">
                  <a:solidFill>
                    <a:schemeClr val="tx1"/>
                  </a:solidFill>
                </a:ln>
                <a:solidFill>
                  <a:schemeClr val="bg1"/>
                </a:solidFill>
                <a:effectLst>
                  <a:outerShdw blurRad="50800" dist="38100" dir="2700000" algn="tl" rotWithShape="0">
                    <a:prstClr val="black">
                      <a:alpha val="40000"/>
                    </a:prstClr>
                  </a:outerShdw>
                </a:effectLst>
              </a:rPr>
              <a:t> voor de volgende vraag</a:t>
            </a:r>
          </a:p>
        </p:txBody>
      </p:sp>
      <p:sp>
        <p:nvSpPr>
          <p:cNvPr id="25" name="Tekstvak 24">
            <a:extLst>
              <a:ext uri="{FF2B5EF4-FFF2-40B4-BE49-F238E27FC236}">
                <a16:creationId xmlns:a16="http://schemas.microsoft.com/office/drawing/2014/main" id="{92F08B4E-3664-1EFB-2316-F299E0223E4D}"/>
              </a:ext>
            </a:extLst>
          </p:cNvPr>
          <p:cNvSpPr txBox="1"/>
          <p:nvPr/>
        </p:nvSpPr>
        <p:spPr>
          <a:xfrm>
            <a:off x="965107" y="3958195"/>
            <a:ext cx="672010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spatiebalk voor het antwoord</a:t>
            </a:r>
          </a:p>
        </p:txBody>
      </p:sp>
      <p:sp>
        <p:nvSpPr>
          <p:cNvPr id="26" name="Tekstvak 25">
            <a:extLst>
              <a:ext uri="{FF2B5EF4-FFF2-40B4-BE49-F238E27FC236}">
                <a16:creationId xmlns:a16="http://schemas.microsoft.com/office/drawing/2014/main" id="{E2C3B30C-60D4-C2D4-DCBA-4D0E493BB4B0}"/>
              </a:ext>
            </a:extLst>
          </p:cNvPr>
          <p:cNvSpPr txBox="1"/>
          <p:nvPr/>
        </p:nvSpPr>
        <p:spPr>
          <a:xfrm>
            <a:off x="198872" y="3958195"/>
            <a:ext cx="825257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spatiebalk om het nummer af te spelen</a:t>
            </a:r>
          </a:p>
        </p:txBody>
      </p:sp>
      <p:grpSp>
        <p:nvGrpSpPr>
          <p:cNvPr id="41" name="Groep 40">
            <a:extLst>
              <a:ext uri="{FF2B5EF4-FFF2-40B4-BE49-F238E27FC236}">
                <a16:creationId xmlns:a16="http://schemas.microsoft.com/office/drawing/2014/main" id="{3D4A7B9E-4441-D25D-08A7-4E549EF28BA2}"/>
              </a:ext>
            </a:extLst>
          </p:cNvPr>
          <p:cNvGrpSpPr/>
          <p:nvPr/>
        </p:nvGrpSpPr>
        <p:grpSpPr>
          <a:xfrm>
            <a:off x="7242629" y="-4648200"/>
            <a:ext cx="5154923" cy="5511800"/>
            <a:chOff x="7658100" y="-4648200"/>
            <a:chExt cx="4739452" cy="5511800"/>
          </a:xfrm>
        </p:grpSpPr>
        <p:grpSp>
          <p:nvGrpSpPr>
            <p:cNvPr id="42" name="Groep 41">
              <a:extLst>
                <a:ext uri="{FF2B5EF4-FFF2-40B4-BE49-F238E27FC236}">
                  <a16:creationId xmlns:a16="http://schemas.microsoft.com/office/drawing/2014/main" id="{898DD16C-A8E8-D201-B18A-A0C5DB58D1B9}"/>
                </a:ext>
              </a:extLst>
            </p:cNvPr>
            <p:cNvGrpSpPr/>
            <p:nvPr/>
          </p:nvGrpSpPr>
          <p:grpSpPr>
            <a:xfrm>
              <a:off x="7658100" y="-4648200"/>
              <a:ext cx="4739452" cy="5511800"/>
              <a:chOff x="7658100" y="-4648200"/>
              <a:chExt cx="4739452" cy="5511800"/>
            </a:xfrm>
          </p:grpSpPr>
          <p:grpSp>
            <p:nvGrpSpPr>
              <p:cNvPr id="46" name="Groep 45">
                <a:extLst>
                  <a:ext uri="{FF2B5EF4-FFF2-40B4-BE49-F238E27FC236}">
                    <a16:creationId xmlns:a16="http://schemas.microsoft.com/office/drawing/2014/main" id="{33EFAE4B-709C-44FB-120D-D4A1D33BF23F}"/>
                  </a:ext>
                </a:extLst>
              </p:cNvPr>
              <p:cNvGrpSpPr/>
              <p:nvPr/>
            </p:nvGrpSpPr>
            <p:grpSpPr>
              <a:xfrm>
                <a:off x="7658100" y="-4648200"/>
                <a:ext cx="4739452" cy="5511800"/>
                <a:chOff x="7658100" y="-4648200"/>
                <a:chExt cx="4739452" cy="5511800"/>
              </a:xfrm>
              <a:effectLst>
                <a:outerShdw blurRad="50800" dist="38100" dir="2700000" algn="tl" rotWithShape="0">
                  <a:prstClr val="black">
                    <a:alpha val="40000"/>
                  </a:prstClr>
                </a:outerShdw>
              </a:effectLst>
            </p:grpSpPr>
            <p:sp>
              <p:nvSpPr>
                <p:cNvPr id="48" name="Rechthoek: afgeronde hoeken 14">
                  <a:extLst>
                    <a:ext uri="{FF2B5EF4-FFF2-40B4-BE49-F238E27FC236}">
                      <a16:creationId xmlns:a16="http://schemas.microsoft.com/office/drawing/2014/main" id="{6A6B3F76-CABB-8B6B-B1A6-B47F5A9CF3F2}"/>
                    </a:ext>
                  </a:extLst>
                </p:cNvPr>
                <p:cNvSpPr/>
                <p:nvPr/>
              </p:nvSpPr>
              <p:spPr>
                <a:xfrm rot="10800000">
                  <a:off x="11013993" y="0"/>
                  <a:ext cx="914400" cy="863600"/>
                </a:xfrm>
                <a:prstGeom prst="round2SameRect">
                  <a:avLst/>
                </a:prstGeom>
                <a:solidFill>
                  <a:schemeClr val="accent2">
                    <a:lumMod val="5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1"/>
                <a:lstStyle/>
                <a:p>
                  <a:pPr algn="ctr"/>
                  <a:endParaRPr lang="nl-NL" dirty="0"/>
                </a:p>
              </p:txBody>
            </p:sp>
            <p:sp>
              <p:nvSpPr>
                <p:cNvPr id="49" name="Rechthoek: afgeronde hoeken 48">
                  <a:extLst>
                    <a:ext uri="{FF2B5EF4-FFF2-40B4-BE49-F238E27FC236}">
                      <a16:creationId xmlns:a16="http://schemas.microsoft.com/office/drawing/2014/main" id="{D715F904-F43B-D20C-8FC2-26E47463B5CF}"/>
                    </a:ext>
                  </a:extLst>
                </p:cNvPr>
                <p:cNvSpPr/>
                <p:nvPr/>
              </p:nvSpPr>
              <p:spPr>
                <a:xfrm>
                  <a:off x="7658100" y="-4648200"/>
                  <a:ext cx="4739452" cy="4651173"/>
                </a:xfrm>
                <a:prstGeom prst="roundRect">
                  <a:avLst>
                    <a:gd name="adj" fmla="val 9819"/>
                  </a:avLst>
                </a:prstGeom>
                <a:solidFill>
                  <a:schemeClr val="accent2">
                    <a:lumMod val="5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bIns="180000" numCol="2" spcCol="216000" rtlCol="0" anchor="b" anchorCtr="0"/>
                <a:lstStyle/>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r>
                    <a:rPr lang="nl-NL" dirty="0">
                      <a:effectLst>
                        <a:outerShdw blurRad="50800" dist="38100" dir="2700000" algn="tl" rotWithShape="0">
                          <a:prstClr val="black">
                            <a:alpha val="40000"/>
                          </a:prstClr>
                        </a:outerShdw>
                      </a:effectLst>
                    </a:rPr>
                    <a:t>Artiest goed: </a:t>
                  </a:r>
                </a:p>
                <a:p>
                  <a:pPr marL="285750" indent="-285750">
                    <a:buFontTx/>
                    <a:buChar char="-"/>
                  </a:pPr>
                  <a:r>
                    <a:rPr lang="nl-NL" dirty="0">
                      <a:effectLst>
                        <a:outerShdw blurRad="50800" dist="38100" dir="2700000" algn="tl" rotWithShape="0">
                          <a:prstClr val="black">
                            <a:alpha val="40000"/>
                          </a:prstClr>
                        </a:outerShdw>
                      </a:effectLst>
                    </a:rPr>
                    <a:t>1 punt </a:t>
                  </a:r>
                </a:p>
                <a:p>
                  <a:pPr marL="285750" indent="-285750">
                    <a:buFontTx/>
                    <a:buChar char="-"/>
                  </a:pPr>
                  <a:endParaRPr lang="nl-NL" dirty="0">
                    <a:effectLst>
                      <a:outerShdw blurRad="50800" dist="38100" dir="2700000" algn="tl" rotWithShape="0">
                        <a:prstClr val="black">
                          <a:alpha val="40000"/>
                        </a:prstClr>
                      </a:outerShdw>
                    </a:effectLst>
                  </a:endParaRPr>
                </a:p>
                <a:p>
                  <a:pPr marL="285750" indent="-285750">
                    <a:buFontTx/>
                    <a:buChar char="-"/>
                  </a:pPr>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r>
                    <a:rPr lang="nl-NL" dirty="0">
                      <a:effectLst>
                        <a:outerShdw blurRad="50800" dist="38100" dir="2700000" algn="tl" rotWithShape="0">
                          <a:prstClr val="black">
                            <a:alpha val="40000"/>
                          </a:prstClr>
                        </a:outerShdw>
                      </a:effectLst>
                    </a:rPr>
                    <a:t>Nummer goed:</a:t>
                  </a:r>
                </a:p>
                <a:p>
                  <a:pPr marL="285750" indent="-285750">
                    <a:buFontTx/>
                    <a:buChar char="-"/>
                  </a:pPr>
                  <a:r>
                    <a:rPr lang="nl-NL" dirty="0">
                      <a:effectLst>
                        <a:outerShdw blurRad="50800" dist="38100" dir="2700000" algn="tl" rotWithShape="0">
                          <a:prstClr val="black">
                            <a:alpha val="40000"/>
                          </a:prstClr>
                        </a:outerShdw>
                      </a:effectLst>
                    </a:rPr>
                    <a:t>1 punt</a:t>
                  </a:r>
                </a:p>
              </p:txBody>
            </p:sp>
          </p:grpSp>
          <p:pic>
            <p:nvPicPr>
              <p:cNvPr id="47" name="Graphic 46" descr="Klantbeoordeling met effen opvulling">
                <a:extLst>
                  <a:ext uri="{FF2B5EF4-FFF2-40B4-BE49-F238E27FC236}">
                    <a16:creationId xmlns:a16="http://schemas.microsoft.com/office/drawing/2014/main" id="{8ED83D7D-14BC-7FE3-F519-05097A2C8929}"/>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11098094" y="2972"/>
                <a:ext cx="746198" cy="746198"/>
              </a:xfrm>
              <a:prstGeom prst="rect">
                <a:avLst/>
              </a:prstGeom>
              <a:effectLst>
                <a:outerShdw blurRad="50800" dist="38100" dir="2700000" algn="tl" rotWithShape="0">
                  <a:prstClr val="black">
                    <a:alpha val="40000"/>
                  </a:prstClr>
                </a:outerShdw>
              </a:effectLst>
            </p:spPr>
          </p:pic>
        </p:grpSp>
        <p:sp>
          <p:nvSpPr>
            <p:cNvPr id="43" name="Rechthoek 42">
              <a:extLst>
                <a:ext uri="{FF2B5EF4-FFF2-40B4-BE49-F238E27FC236}">
                  <a16:creationId xmlns:a16="http://schemas.microsoft.com/office/drawing/2014/main" id="{2A2F613A-4FB5-A192-89B1-9AC862402861}"/>
                </a:ext>
              </a:extLst>
            </p:cNvPr>
            <p:cNvSpPr/>
            <p:nvPr/>
          </p:nvSpPr>
          <p:spPr>
            <a:xfrm>
              <a:off x="7658100" y="-3528655"/>
              <a:ext cx="4739452" cy="607000"/>
            </a:xfrm>
            <a:prstGeom prst="rect">
              <a:avLst/>
            </a:prstGeom>
            <a:solidFill>
              <a:schemeClr val="bg1">
                <a:lumMod val="5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Tekstvak 43">
              <a:extLst>
                <a:ext uri="{FF2B5EF4-FFF2-40B4-BE49-F238E27FC236}">
                  <a16:creationId xmlns:a16="http://schemas.microsoft.com/office/drawing/2014/main" id="{5DCE6661-856E-1108-5A54-290B623B9CF9}"/>
                </a:ext>
              </a:extLst>
            </p:cNvPr>
            <p:cNvSpPr txBox="1"/>
            <p:nvPr/>
          </p:nvSpPr>
          <p:spPr>
            <a:xfrm>
              <a:off x="8983309" y="-3517543"/>
              <a:ext cx="2089033" cy="584775"/>
            </a:xfrm>
            <a:prstGeom prst="rect">
              <a:avLst/>
            </a:prstGeom>
            <a:noFill/>
          </p:spPr>
          <p:txBody>
            <a:bodyPr wrap="none" rtlCol="0">
              <a:spAutoFit/>
            </a:bodyPr>
            <a:lstStyle/>
            <a:p>
              <a:r>
                <a:rPr lang="nl-NL" sz="3200" dirty="0">
                  <a:solidFill>
                    <a:schemeClr val="bg1"/>
                  </a:solidFill>
                </a:rPr>
                <a:t>Antwoord</a:t>
              </a:r>
            </a:p>
          </p:txBody>
        </p:sp>
        <p:sp>
          <p:nvSpPr>
            <p:cNvPr id="45" name="Tekstvak 44">
              <a:extLst>
                <a:ext uri="{FF2B5EF4-FFF2-40B4-BE49-F238E27FC236}">
                  <a16:creationId xmlns:a16="http://schemas.microsoft.com/office/drawing/2014/main" id="{224074E9-C694-A618-F60B-66B060C7F3D0}"/>
                </a:ext>
              </a:extLst>
            </p:cNvPr>
            <p:cNvSpPr txBox="1"/>
            <p:nvPr/>
          </p:nvSpPr>
          <p:spPr>
            <a:xfrm>
              <a:off x="7752979" y="-2870129"/>
              <a:ext cx="4549692" cy="523220"/>
            </a:xfrm>
            <a:prstGeom prst="rect">
              <a:avLst/>
            </a:prstGeom>
            <a:noFill/>
          </p:spPr>
          <p:txBody>
            <a:bodyPr wrap="square" rtlCol="0">
              <a:spAutoFit/>
            </a:bodyPr>
            <a:lstStyle/>
            <a:p>
              <a:pPr algn="ctr"/>
              <a:r>
                <a:rPr lang="nl-NL" sz="2800" dirty="0">
                  <a:solidFill>
                    <a:schemeClr val="bg1"/>
                  </a:solidFill>
                </a:rPr>
                <a:t>Onderweg - Abel</a:t>
              </a:r>
            </a:p>
          </p:txBody>
        </p:sp>
      </p:grpSp>
      <p:pic>
        <p:nvPicPr>
          <p:cNvPr id="5" name="Treur niet (ode aan het leven) - Diggy Dex ft. JW Roy (LYRICS VIDEO) (320 KBps)">
            <a:hlinkClick r:id="" action="ppaction://media"/>
            <a:extLst>
              <a:ext uri="{FF2B5EF4-FFF2-40B4-BE49-F238E27FC236}">
                <a16:creationId xmlns:a16="http://schemas.microsoft.com/office/drawing/2014/main" id="{8D8D8AF5-F5F8-E780-FD81-817AC9ACCEBC}"/>
              </a:ext>
            </a:extLst>
          </p:cNvPr>
          <p:cNvPicPr>
            <a:picLocks noChangeAspect="1"/>
          </p:cNvPicPr>
          <p:nvPr>
            <a:audioFile r:link="rId1"/>
            <p:extLst>
              <p:ext uri="{DAA4B4D4-6D71-4841-9C94-3DE7FCFB9230}">
                <p14:media xmlns:p14="http://schemas.microsoft.com/office/powerpoint/2010/main" r:embed="rId2">
                  <p14:trim st="12611"/>
                </p14:media>
              </p:ext>
            </p:extLst>
          </p:nvPr>
        </p:nvPicPr>
        <p:blipFill>
          <a:blip r:embed="rId12"/>
          <a:stretch>
            <a:fillRect/>
          </a:stretch>
        </p:blipFill>
        <p:spPr>
          <a:xfrm>
            <a:off x="1806575" y="-4041775"/>
            <a:ext cx="609600" cy="609600"/>
          </a:xfrm>
          <a:prstGeom prst="rect">
            <a:avLst/>
          </a:prstGeom>
        </p:spPr>
      </p:pic>
      <p:pic>
        <p:nvPicPr>
          <p:cNvPr id="9" name="Picture 2">
            <a:extLst>
              <a:ext uri="{FF2B5EF4-FFF2-40B4-BE49-F238E27FC236}">
                <a16:creationId xmlns:a16="http://schemas.microsoft.com/office/drawing/2014/main" id="{2D47AE43-445E-6EC8-71F3-08DBE3E4437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a:off x="758825" y="4696791"/>
            <a:ext cx="1907764" cy="1907764"/>
          </a:xfrm>
          <a:prstGeom prst="rect">
            <a:avLst/>
          </a:prstGeom>
          <a:noFill/>
          <a:ln w="63500">
            <a:solidFill>
              <a:schemeClr val="bg1"/>
            </a:solidFill>
          </a:ln>
          <a:extLst>
            <a:ext uri="{909E8E84-426E-40DD-AFC4-6F175D3DCCD1}">
              <a14:hiddenFill xmlns:a14="http://schemas.microsoft.com/office/drawing/2010/main">
                <a:solidFill>
                  <a:srgbClr val="FFFFFF"/>
                </a:solidFill>
              </a14:hiddenFill>
            </a:ext>
          </a:extLst>
        </p:spPr>
      </p:pic>
      <p:pic>
        <p:nvPicPr>
          <p:cNvPr id="2" name="Onderweg">
            <a:hlinkClick r:id="" action="ppaction://media"/>
            <a:extLst>
              <a:ext uri="{FF2B5EF4-FFF2-40B4-BE49-F238E27FC236}">
                <a16:creationId xmlns:a16="http://schemas.microsoft.com/office/drawing/2014/main" id="{963BF8F3-93E2-D7CA-EB73-562D7A4057A6}"/>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3711193" y="-2992794"/>
            <a:ext cx="609600" cy="609600"/>
          </a:xfrm>
          <a:prstGeom prst="rect">
            <a:avLst/>
          </a:prstGeom>
        </p:spPr>
      </p:pic>
    </p:spTree>
    <p:extLst>
      <p:ext uri="{BB962C8B-B14F-4D97-AF65-F5344CB8AC3E}">
        <p14:creationId xmlns:p14="http://schemas.microsoft.com/office/powerpoint/2010/main" val="8921941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5E-6 3.33333E-6 L 0.525 0.00532 " pathEditMode="relative" rAng="0" ptsTypes="AA">
                                      <p:cBhvr>
                                        <p:cTn id="6" dur="2000" fill="hold"/>
                                        <p:tgtEl>
                                          <p:spTgt spid="19"/>
                                        </p:tgtEl>
                                        <p:attrNameLst>
                                          <p:attrName>ppt_x</p:attrName>
                                          <p:attrName>ppt_y</p:attrName>
                                        </p:attrNameLst>
                                      </p:cBhvr>
                                      <p:rCtr x="26250" y="255"/>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26" presetClass="emph" presetSubtype="0" repeatCount="indefinite" fill="hold" grpId="1" nodeType="withEffect">
                                  <p:stCondLst>
                                    <p:cond delay="0"/>
                                  </p:stCondLst>
                                  <p:childTnLst>
                                    <p:animEffect transition="out" filter="fade">
                                      <p:cBhvr>
                                        <p:cTn id="12" dur="1500" tmFilter="0, 0; .2, .5; .8, .5; 1, 0"/>
                                        <p:tgtEl>
                                          <p:spTgt spid="26"/>
                                        </p:tgtEl>
                                      </p:cBhvr>
                                    </p:animEffect>
                                    <p:animScale>
                                      <p:cBhvr>
                                        <p:cTn id="13" dur="750" autoRev="1" fill="hold"/>
                                        <p:tgtEl>
                                          <p:spTgt spid="26"/>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2" nodeType="clickEffect">
                                  <p:stCondLst>
                                    <p:cond delay="0"/>
                                  </p:stCondLst>
                                  <p:childTnLst>
                                    <p:animEffect transition="out" filter="fade">
                                      <p:cBhvr>
                                        <p:cTn id="17" dur="500"/>
                                        <p:tgtEl>
                                          <p:spTgt spid="26"/>
                                        </p:tgtEl>
                                      </p:cBhvr>
                                    </p:animEffect>
                                    <p:set>
                                      <p:cBhvr>
                                        <p:cTn id="18" dur="1" fill="hold">
                                          <p:stCondLst>
                                            <p:cond delay="499"/>
                                          </p:stCondLst>
                                        </p:cTn>
                                        <p:tgtEl>
                                          <p:spTgt spid="26"/>
                                        </p:tgtEl>
                                        <p:attrNameLst>
                                          <p:attrName>style.visibility</p:attrName>
                                        </p:attrNameLst>
                                      </p:cBhvr>
                                      <p:to>
                                        <p:strVal val="hidden"/>
                                      </p:to>
                                    </p:set>
                                  </p:childTnLst>
                                </p:cTn>
                              </p:par>
                              <p:par>
                                <p:cTn id="19" presetID="1" presetClass="mediacall" presetSubtype="0" fill="hold" nodeType="withEffect">
                                  <p:stCondLst>
                                    <p:cond delay="0"/>
                                  </p:stCondLst>
                                  <p:childTnLst>
                                    <p:cmd type="call" cmd="playFrom(0.0)">
                                      <p:cBhvr>
                                        <p:cTn id="20" dur="190066" fill="hold"/>
                                        <p:tgtEl>
                                          <p:spTgt spid="2"/>
                                        </p:tgtEl>
                                      </p:cBhvr>
                                    </p:cmd>
                                  </p:childTnLst>
                                </p:cTn>
                              </p:par>
                              <p:par>
                                <p:cTn id="21" presetID="10" presetClass="entr" presetSubtype="0" fill="hold" grpId="0" nodeType="withEffect">
                                  <p:stCondLst>
                                    <p:cond delay="500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26" presetClass="emph" presetSubtype="0" repeatCount="indefinite" fill="hold" grpId="1" nodeType="withEffect">
                                  <p:stCondLst>
                                    <p:cond delay="0"/>
                                  </p:stCondLst>
                                  <p:childTnLst>
                                    <p:animEffect transition="out" filter="fade">
                                      <p:cBhvr>
                                        <p:cTn id="25" dur="1500" tmFilter="0, 0; .2, .5; .8, .5; 1, 0"/>
                                        <p:tgtEl>
                                          <p:spTgt spid="25"/>
                                        </p:tgtEl>
                                      </p:cBhvr>
                                    </p:animEffect>
                                    <p:animScale>
                                      <p:cBhvr>
                                        <p:cTn id="26" dur="750" autoRev="1" fill="hold"/>
                                        <p:tgtEl>
                                          <p:spTgt spid="25"/>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2" nodeType="clickEffect">
                                  <p:stCondLst>
                                    <p:cond delay="0"/>
                                  </p:stCondLst>
                                  <p:childTnLst>
                                    <p:animEffect transition="out" filter="fade">
                                      <p:cBhvr>
                                        <p:cTn id="30" dur="500"/>
                                        <p:tgtEl>
                                          <p:spTgt spid="25"/>
                                        </p:tgtEl>
                                      </p:cBhvr>
                                    </p:animEffect>
                                    <p:set>
                                      <p:cBhvr>
                                        <p:cTn id="31" dur="1" fill="hold">
                                          <p:stCondLst>
                                            <p:cond delay="499"/>
                                          </p:stCondLst>
                                        </p:cTn>
                                        <p:tgtEl>
                                          <p:spTgt spid="25"/>
                                        </p:tgtEl>
                                        <p:attrNameLst>
                                          <p:attrName>style.visibility</p:attrName>
                                        </p:attrNameLst>
                                      </p:cBhvr>
                                      <p:to>
                                        <p:strVal val="hidden"/>
                                      </p:to>
                                    </p:set>
                                  </p:childTnLst>
                                </p:cTn>
                              </p:par>
                            </p:childTnLst>
                          </p:cTn>
                        </p:par>
                        <p:par>
                          <p:cTn id="32" fill="hold">
                            <p:stCondLst>
                              <p:cond delay="500"/>
                            </p:stCondLst>
                            <p:childTnLst>
                              <p:par>
                                <p:cTn id="33" presetID="42" presetClass="path" presetSubtype="0" accel="50000" decel="50000" fill="hold" nodeType="afterEffect">
                                  <p:stCondLst>
                                    <p:cond delay="0"/>
                                  </p:stCondLst>
                                  <p:childTnLst>
                                    <p:animMotion origin="layout" path="M 1.45833E-6 -4.07407E-6 L -0.00208 0.53565 " pathEditMode="relative" rAng="0" ptsTypes="AA">
                                      <p:cBhvr>
                                        <p:cTn id="34" dur="2000" fill="hold"/>
                                        <p:tgtEl>
                                          <p:spTgt spid="41"/>
                                        </p:tgtEl>
                                        <p:attrNameLst>
                                          <p:attrName>ppt_x</p:attrName>
                                          <p:attrName>ppt_y</p:attrName>
                                        </p:attrNameLst>
                                      </p:cBhvr>
                                      <p:rCtr x="-104" y="26782"/>
                                    </p:animMotion>
                                  </p:childTnLst>
                                </p:cTn>
                              </p:par>
                              <p:par>
                                <p:cTn id="35" presetID="2" presetClass="entr" presetSubtype="8" accel="50000" decel="5000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2000" fill="hold"/>
                                        <p:tgtEl>
                                          <p:spTgt spid="9"/>
                                        </p:tgtEl>
                                        <p:attrNameLst>
                                          <p:attrName>ppt_x</p:attrName>
                                        </p:attrNameLst>
                                      </p:cBhvr>
                                      <p:tavLst>
                                        <p:tav tm="0">
                                          <p:val>
                                            <p:strVal val="0-#ppt_w/2"/>
                                          </p:val>
                                        </p:tav>
                                        <p:tav tm="100000">
                                          <p:val>
                                            <p:strVal val="#ppt_x"/>
                                          </p:val>
                                        </p:tav>
                                      </p:tavLst>
                                    </p:anim>
                                    <p:anim calcmode="lin" valueType="num">
                                      <p:cBhvr additive="base">
                                        <p:cTn id="38" dur="2000" fill="hold"/>
                                        <p:tgtEl>
                                          <p:spTgt spid="9"/>
                                        </p:tgtEl>
                                        <p:attrNameLst>
                                          <p:attrName>ppt_y</p:attrName>
                                        </p:attrNameLst>
                                      </p:cBhvr>
                                      <p:tavLst>
                                        <p:tav tm="0">
                                          <p:val>
                                            <p:strVal val="#ppt_y"/>
                                          </p:val>
                                        </p:tav>
                                        <p:tav tm="100000">
                                          <p:val>
                                            <p:strVal val="#ppt_y"/>
                                          </p:val>
                                        </p:tav>
                                      </p:tavLst>
                                    </p:anim>
                                  </p:childTnLst>
                                </p:cTn>
                              </p:par>
                              <p:par>
                                <p:cTn id="39" presetID="10" presetClass="entr" presetSubtype="0" fill="hold" grpId="0" nodeType="withEffect">
                                  <p:stCondLst>
                                    <p:cond delay="250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par>
                                <p:cTn id="42" presetID="26" presetClass="emph" presetSubtype="0" repeatCount="indefinite" fill="hold" grpId="1" nodeType="withEffect">
                                  <p:stCondLst>
                                    <p:cond delay="0"/>
                                  </p:stCondLst>
                                  <p:childTnLst>
                                    <p:animEffect transition="out" filter="fade">
                                      <p:cBhvr>
                                        <p:cTn id="43" dur="1500" tmFilter="0, 0; .2, .5; .8, .5; 1, 0"/>
                                        <p:tgtEl>
                                          <p:spTgt spid="24"/>
                                        </p:tgtEl>
                                      </p:cBhvr>
                                    </p:animEffect>
                                    <p:animScale>
                                      <p:cBhvr>
                                        <p:cTn id="44" dur="750" autoRev="1" fill="hold"/>
                                        <p:tgtEl>
                                          <p:spTgt spid="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5"/>
                </p:tgtEl>
              </p:cMediaNode>
            </p:audio>
            <p:audio>
              <p:cMediaNode vol="80000">
                <p:cTn id="46" fill="hold" display="0">
                  <p:stCondLst>
                    <p:cond delay="indefinite"/>
                  </p:stCondLst>
                  <p:endCondLst>
                    <p:cond evt="onStopAudio" delay="0">
                      <p:tgtEl>
                        <p:sldTgt/>
                      </p:tgtEl>
                    </p:cond>
                  </p:endCondLst>
                </p:cTn>
                <p:tgtEl>
                  <p:spTgt spid="2"/>
                </p:tgtEl>
              </p:cMediaNode>
            </p:audio>
          </p:childTnLst>
        </p:cTn>
      </p:par>
    </p:tnLst>
    <p:bldLst>
      <p:bldP spid="24" grpId="0"/>
      <p:bldP spid="24" grpId="1"/>
      <p:bldP spid="25" grpId="0"/>
      <p:bldP spid="25" grpId="1"/>
      <p:bldP spid="25" grpId="2"/>
      <p:bldP spid="26" grpId="0"/>
      <p:bldP spid="26" grpId="1"/>
      <p:bldP spid="26" grpId="2"/>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1D7D31CD-5079-B77D-0B9E-F812592DEE65}"/>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49C8BC06-4446-2F81-89E7-BA5C2D404185}"/>
              </a:ext>
            </a:extLst>
          </p:cNvPr>
          <p:cNvSpPr/>
          <p:nvPr/>
        </p:nvSpPr>
        <p:spPr>
          <a:xfrm>
            <a:off x="-1473073" y="1064332"/>
            <a:ext cx="15684373" cy="2433102"/>
          </a:xfrm>
          <a:prstGeom prst="rect">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42D64D32-34FE-1125-A57B-577E85F2D195}"/>
              </a:ext>
            </a:extLst>
          </p:cNvPr>
          <p:cNvSpPr>
            <a:spLocks noGrp="1" noRot="1" noMove="1" noResize="1" noEditPoints="1" noAdjustHandles="1" noChangeArrowheads="1" noChangeShapeType="1"/>
          </p:cNvSpPr>
          <p:nvPr/>
        </p:nvSpPr>
        <p:spPr>
          <a:xfrm rot="10800000">
            <a:off x="-1" y="4025144"/>
            <a:ext cx="12197369" cy="2832856"/>
          </a:xfrm>
          <a:prstGeom prst="rect">
            <a:avLst/>
          </a:prstGeom>
          <a:solidFill>
            <a:schemeClr val="accent2">
              <a:lumMod val="60000"/>
              <a:lumOff val="40000"/>
              <a:alpha val="50000"/>
            </a:schemeClr>
          </a:solidFill>
          <a:ln>
            <a:noFill/>
          </a:ln>
          <a:effectLst>
            <a:outerShdw blurRad="1270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382" dirty="0"/>
          </a:p>
        </p:txBody>
      </p:sp>
      <p:sp>
        <p:nvSpPr>
          <p:cNvPr id="5" name="Titel 1">
            <a:extLst>
              <a:ext uri="{FF2B5EF4-FFF2-40B4-BE49-F238E27FC236}">
                <a16:creationId xmlns:a16="http://schemas.microsoft.com/office/drawing/2014/main" id="{BF25A236-8881-10B6-0795-08B56AF98B2D}"/>
              </a:ext>
            </a:extLst>
          </p:cNvPr>
          <p:cNvSpPr>
            <a:spLocks noGrp="1"/>
          </p:cNvSpPr>
          <p:nvPr>
            <p:ph type="ctrTitle"/>
          </p:nvPr>
        </p:nvSpPr>
        <p:spPr>
          <a:xfrm>
            <a:off x="404090" y="800114"/>
            <a:ext cx="9144000" cy="2387600"/>
          </a:xfrm>
          <a:effectLst>
            <a:outerShdw blurRad="127000" dist="63500" dir="2700000" algn="tl" rotWithShape="0">
              <a:prstClr val="black">
                <a:alpha val="40000"/>
              </a:prstClr>
            </a:outerShdw>
          </a:effectLst>
        </p:spPr>
        <p:txBody>
          <a:bodyPr/>
          <a:lstStyle/>
          <a:p>
            <a:pPr algn="l"/>
            <a:r>
              <a:rPr lang="nl-NL" sz="11500" spc="300" dirty="0">
                <a:effectLst>
                  <a:outerShdw blurRad="50800" dist="50800" dir="2700000" algn="tl" rotWithShape="0">
                    <a:schemeClr val="bg1">
                      <a:alpha val="60000"/>
                    </a:schemeClr>
                  </a:outerShdw>
                </a:effectLst>
                <a:latin typeface="Congenial Black" panose="020F0502020204030204" pitchFamily="2" charset="0"/>
              </a:rPr>
              <a:t>Einde</a:t>
            </a:r>
            <a:endParaRPr lang="nl-NL" spc="300" dirty="0">
              <a:effectLst>
                <a:outerShdw blurRad="50800" dist="50800" dir="2700000" algn="tl" rotWithShape="0">
                  <a:schemeClr val="bg1">
                    <a:alpha val="60000"/>
                  </a:schemeClr>
                </a:outerShdw>
              </a:effectLst>
              <a:latin typeface="Congenial Black" panose="020F0502020204030204" pitchFamily="2" charset="0"/>
            </a:endParaRPr>
          </a:p>
        </p:txBody>
      </p:sp>
      <p:sp>
        <p:nvSpPr>
          <p:cNvPr id="6" name="Ondertitel 2">
            <a:extLst>
              <a:ext uri="{FF2B5EF4-FFF2-40B4-BE49-F238E27FC236}">
                <a16:creationId xmlns:a16="http://schemas.microsoft.com/office/drawing/2014/main" id="{3F635C93-914F-CDF6-F130-66DCDA4C98ED}"/>
              </a:ext>
            </a:extLst>
          </p:cNvPr>
          <p:cNvSpPr>
            <a:spLocks noGrp="1"/>
          </p:cNvSpPr>
          <p:nvPr>
            <p:ph type="subTitle" idx="1"/>
          </p:nvPr>
        </p:nvSpPr>
        <p:spPr>
          <a:xfrm>
            <a:off x="578261" y="2475948"/>
            <a:ext cx="9144000" cy="1655762"/>
          </a:xfrm>
          <a:noFill/>
          <a:effectLst>
            <a:outerShdw blurRad="127000" dist="63500" dir="2700000" algn="tl" rotWithShape="0">
              <a:prstClr val="black">
                <a:alpha val="40000"/>
              </a:prstClr>
            </a:outerShdw>
          </a:effectLst>
        </p:spPr>
        <p:txBody>
          <a:bodyPr>
            <a:normAutofit/>
          </a:bodyPr>
          <a:lstStyle/>
          <a:p>
            <a:pPr algn="l"/>
            <a:r>
              <a:rPr lang="nl-NL" sz="3600" b="1" i="1" spc="600" dirty="0">
                <a:solidFill>
                  <a:schemeClr val="accent2">
                    <a:lumMod val="60000"/>
                    <a:lumOff val="40000"/>
                  </a:schemeClr>
                </a:solidFill>
                <a:effectLst>
                  <a:outerShdw blurRad="50800" dist="50800" dir="2700000" algn="tl" rotWithShape="0">
                    <a:schemeClr val="bg1">
                      <a:alpha val="40000"/>
                    </a:schemeClr>
                  </a:outerShdw>
                </a:effectLst>
                <a:latin typeface="Congenial SemiBold" panose="020F0502020204030204" pitchFamily="2" charset="0"/>
              </a:rPr>
              <a:t>Bedankt voor het spelen</a:t>
            </a:r>
          </a:p>
        </p:txBody>
      </p:sp>
      <p:sp>
        <p:nvSpPr>
          <p:cNvPr id="99" name="Tekstvak 98">
            <a:extLst>
              <a:ext uri="{FF2B5EF4-FFF2-40B4-BE49-F238E27FC236}">
                <a16:creationId xmlns:a16="http://schemas.microsoft.com/office/drawing/2014/main" id="{5E0366F4-C50A-7C40-E4F5-099E79A498E7}"/>
              </a:ext>
            </a:extLst>
          </p:cNvPr>
          <p:cNvSpPr txBox="1"/>
          <p:nvPr/>
        </p:nvSpPr>
        <p:spPr>
          <a:xfrm>
            <a:off x="0" y="4386887"/>
            <a:ext cx="12192000" cy="1200329"/>
          </a:xfrm>
          <a:prstGeom prst="rect">
            <a:avLst/>
          </a:prstGeom>
          <a:noFill/>
          <a:effectLst>
            <a:outerShdw blurRad="127000" dist="63500" dir="2700000" algn="tl" rotWithShape="0">
              <a:prstClr val="black">
                <a:alpha val="40000"/>
              </a:prstClr>
            </a:outerShdw>
          </a:effectLst>
        </p:spPr>
        <p:txBody>
          <a:bodyPr wrap="square" rtlCol="0">
            <a:spAutoFit/>
          </a:bodyPr>
          <a:lstStyle/>
          <a:p>
            <a:pPr algn="ctr"/>
            <a:r>
              <a:rPr lang="nl-NL" sz="3600" dirty="0">
                <a:solidFill>
                  <a:schemeClr val="bg1"/>
                </a:solidFill>
              </a:rPr>
              <a:t>Scan de </a:t>
            </a:r>
            <a:r>
              <a:rPr lang="nl-NL" sz="3600" dirty="0" err="1">
                <a:solidFill>
                  <a:schemeClr val="bg1"/>
                </a:solidFill>
              </a:rPr>
              <a:t>qr</a:t>
            </a:r>
            <a:r>
              <a:rPr lang="nl-NL" sz="3600" dirty="0">
                <a:solidFill>
                  <a:schemeClr val="bg1"/>
                </a:solidFill>
              </a:rPr>
              <a:t>-code om een review achter te laten &amp;</a:t>
            </a:r>
          </a:p>
          <a:p>
            <a:pPr algn="ctr"/>
            <a:r>
              <a:rPr lang="nl-NL" sz="3600" dirty="0">
                <a:solidFill>
                  <a:schemeClr val="bg1"/>
                </a:solidFill>
              </a:rPr>
              <a:t>volg ons op de </a:t>
            </a:r>
            <a:r>
              <a:rPr lang="nl-NL" sz="3600" dirty="0" err="1">
                <a:solidFill>
                  <a:schemeClr val="bg1"/>
                </a:solidFill>
              </a:rPr>
              <a:t>socials</a:t>
            </a:r>
            <a:r>
              <a:rPr lang="nl-NL" sz="3600" dirty="0">
                <a:solidFill>
                  <a:schemeClr val="bg1"/>
                </a:solidFill>
              </a:rPr>
              <a:t> hieronder</a:t>
            </a:r>
          </a:p>
        </p:txBody>
      </p:sp>
      <p:grpSp>
        <p:nvGrpSpPr>
          <p:cNvPr id="137" name="Groep 136">
            <a:extLst>
              <a:ext uri="{FF2B5EF4-FFF2-40B4-BE49-F238E27FC236}">
                <a16:creationId xmlns:a16="http://schemas.microsoft.com/office/drawing/2014/main" id="{FFC65AC1-5455-F4A3-4B3B-1878B0CD8DE7}"/>
              </a:ext>
            </a:extLst>
          </p:cNvPr>
          <p:cNvGrpSpPr/>
          <p:nvPr/>
        </p:nvGrpSpPr>
        <p:grpSpPr>
          <a:xfrm>
            <a:off x="4752088" y="5818491"/>
            <a:ext cx="3297574" cy="584775"/>
            <a:chOff x="4752088" y="5818491"/>
            <a:chExt cx="3297574" cy="584775"/>
          </a:xfrm>
          <a:effectLst>
            <a:outerShdw blurRad="127000" dist="63500" dir="2700000" algn="tl" rotWithShape="0">
              <a:prstClr val="black">
                <a:alpha val="40000"/>
              </a:prstClr>
            </a:outerShdw>
          </a:effectLst>
        </p:grpSpPr>
        <p:sp>
          <p:nvSpPr>
            <p:cNvPr id="100" name="Tekstvak 99">
              <a:extLst>
                <a:ext uri="{FF2B5EF4-FFF2-40B4-BE49-F238E27FC236}">
                  <a16:creationId xmlns:a16="http://schemas.microsoft.com/office/drawing/2014/main" id="{D651C9EF-9960-493A-181E-3510CA27C160}"/>
                </a:ext>
              </a:extLst>
            </p:cNvPr>
            <p:cNvSpPr txBox="1"/>
            <p:nvPr/>
          </p:nvSpPr>
          <p:spPr>
            <a:xfrm>
              <a:off x="4976090" y="5818491"/>
              <a:ext cx="3073572" cy="584775"/>
            </a:xfrm>
            <a:prstGeom prst="rect">
              <a:avLst/>
            </a:prstGeom>
            <a:noFill/>
          </p:spPr>
          <p:txBody>
            <a:bodyPr wrap="square" rtlCol="0">
              <a:spAutoFit/>
            </a:bodyPr>
            <a:lstStyle/>
            <a:p>
              <a:pPr algn="ctr"/>
              <a:r>
                <a:rPr lang="nl-NL" sz="3200" dirty="0">
                  <a:solidFill>
                    <a:schemeClr val="bg1"/>
                  </a:solidFill>
                </a:rPr>
                <a:t>@hetquizcafe</a:t>
              </a:r>
              <a:endParaRPr lang="nl-NL" sz="3600" dirty="0">
                <a:solidFill>
                  <a:schemeClr val="bg1"/>
                </a:solidFill>
              </a:endParaRPr>
            </a:p>
          </p:txBody>
        </p:sp>
        <p:sp>
          <p:nvSpPr>
            <p:cNvPr id="105" name="Graphic 103">
              <a:extLst>
                <a:ext uri="{FF2B5EF4-FFF2-40B4-BE49-F238E27FC236}">
                  <a16:creationId xmlns:a16="http://schemas.microsoft.com/office/drawing/2014/main" id="{744DAD39-01BD-66F3-2B26-F1373EDD916D}"/>
                </a:ext>
              </a:extLst>
            </p:cNvPr>
            <p:cNvSpPr>
              <a:spLocks noChangeAspect="1"/>
            </p:cNvSpPr>
            <p:nvPr/>
          </p:nvSpPr>
          <p:spPr>
            <a:xfrm>
              <a:off x="4752088" y="5853109"/>
              <a:ext cx="448002" cy="515540"/>
            </a:xfrm>
            <a:custGeom>
              <a:avLst/>
              <a:gdLst>
                <a:gd name="connsiteX0" fmla="*/ 1527143 w 2907685"/>
                <a:gd name="connsiteY0" fmla="*/ 2790 h 3346018"/>
                <a:gd name="connsiteX1" fmla="*/ 2072353 w 2907685"/>
                <a:gd name="connsiteY1" fmla="*/ 0 h 3346018"/>
                <a:gd name="connsiteX2" fmla="*/ 2316615 w 2907685"/>
                <a:gd name="connsiteY2" fmla="*/ 581698 h 3346018"/>
                <a:gd name="connsiteX3" fmla="*/ 2316391 w 2907685"/>
                <a:gd name="connsiteY3" fmla="*/ 581475 h 3346018"/>
                <a:gd name="connsiteX4" fmla="*/ 2904561 w 2907685"/>
                <a:gd name="connsiteY4" fmla="*/ 830870 h 3346018"/>
                <a:gd name="connsiteX5" fmla="*/ 2907686 w 2907685"/>
                <a:gd name="connsiteY5" fmla="*/ 831093 h 3346018"/>
                <a:gd name="connsiteX6" fmla="*/ 2907686 w 2907685"/>
                <a:gd name="connsiteY6" fmla="*/ 1393040 h 3346018"/>
                <a:gd name="connsiteX7" fmla="*/ 2312821 w 2907685"/>
                <a:gd name="connsiteY7" fmla="*/ 1253892 h 3346018"/>
                <a:gd name="connsiteX8" fmla="*/ 2321971 w 2907685"/>
                <a:gd name="connsiteY8" fmla="*/ 1257686 h 3346018"/>
                <a:gd name="connsiteX9" fmla="*/ 2090206 w 2907685"/>
                <a:gd name="connsiteY9" fmla="*/ 1124229 h 3346018"/>
                <a:gd name="connsiteX10" fmla="*/ 2096009 w 2907685"/>
                <a:gd name="connsiteY10" fmla="*/ 1128023 h 3346018"/>
                <a:gd name="connsiteX11" fmla="*/ 2093219 w 2907685"/>
                <a:gd name="connsiteY11" fmla="*/ 2348105 h 3346018"/>
                <a:gd name="connsiteX12" fmla="*/ 1902742 w 2907685"/>
                <a:gd name="connsiteY12" fmla="*/ 2900902 h 3346018"/>
                <a:gd name="connsiteX13" fmla="*/ 1904974 w 2907685"/>
                <a:gd name="connsiteY13" fmla="*/ 2897443 h 3346018"/>
                <a:gd name="connsiteX14" fmla="*/ 1082473 w 2907685"/>
                <a:gd name="connsiteY14" fmla="*/ 3345015 h 3346018"/>
                <a:gd name="connsiteX15" fmla="*/ 1080911 w 2907685"/>
                <a:gd name="connsiteY15" fmla="*/ 3345015 h 3346018"/>
                <a:gd name="connsiteX16" fmla="*/ 1034714 w 2907685"/>
                <a:gd name="connsiteY16" fmla="*/ 3346019 h 3346018"/>
                <a:gd name="connsiteX17" fmla="*/ 507470 w 2907685"/>
                <a:gd name="connsiteY17" fmla="*/ 3198837 h 3346018"/>
                <a:gd name="connsiteX18" fmla="*/ 511933 w 2907685"/>
                <a:gd name="connsiteY18" fmla="*/ 3201403 h 3346018"/>
                <a:gd name="connsiteX19" fmla="*/ 3324 w 2907685"/>
                <a:gd name="connsiteY19" fmla="*/ 2409812 h 3346018"/>
                <a:gd name="connsiteX20" fmla="*/ 2878 w 2907685"/>
                <a:gd name="connsiteY20" fmla="*/ 2405237 h 3346018"/>
                <a:gd name="connsiteX21" fmla="*/ 1539 w 2907685"/>
                <a:gd name="connsiteY21" fmla="*/ 2197464 h 3346018"/>
                <a:gd name="connsiteX22" fmla="*/ 1046096 w 2907685"/>
                <a:gd name="connsiteY22" fmla="*/ 1251661 h 3346018"/>
                <a:gd name="connsiteX23" fmla="*/ 1225080 w 2907685"/>
                <a:gd name="connsiteY23" fmla="*/ 1266836 h 3346018"/>
                <a:gd name="connsiteX24" fmla="*/ 1218831 w 2907685"/>
                <a:gd name="connsiteY24" fmla="*/ 1265944 h 3346018"/>
                <a:gd name="connsiteX25" fmla="*/ 1213252 w 2907685"/>
                <a:gd name="connsiteY25" fmla="*/ 1885023 h 3346018"/>
                <a:gd name="connsiteX26" fmla="*/ 1054800 w 2907685"/>
                <a:gd name="connsiteY26" fmla="*/ 1858019 h 3346018"/>
                <a:gd name="connsiteX27" fmla="*/ 603434 w 2907685"/>
                <a:gd name="connsiteY27" fmla="*/ 2177267 h 3346018"/>
                <a:gd name="connsiteX28" fmla="*/ 602430 w 2907685"/>
                <a:gd name="connsiteY28" fmla="*/ 2180614 h 3346018"/>
                <a:gd name="connsiteX29" fmla="*/ 578997 w 2907685"/>
                <a:gd name="connsiteY29" fmla="*/ 2339736 h 3346018"/>
                <a:gd name="connsiteX30" fmla="*/ 583125 w 2907685"/>
                <a:gd name="connsiteY30" fmla="*/ 2407804 h 3346018"/>
                <a:gd name="connsiteX31" fmla="*/ 582902 w 2907685"/>
                <a:gd name="connsiteY31" fmla="*/ 2405126 h 3346018"/>
                <a:gd name="connsiteX32" fmla="*/ 1051675 w 2907685"/>
                <a:gd name="connsiteY32" fmla="*/ 2805719 h 3346018"/>
                <a:gd name="connsiteX33" fmla="*/ 1071872 w 2907685"/>
                <a:gd name="connsiteY33" fmla="*/ 2805273 h 3346018"/>
                <a:gd name="connsiteX34" fmla="*/ 1070868 w 2907685"/>
                <a:gd name="connsiteY34" fmla="*/ 2805273 h 3346018"/>
                <a:gd name="connsiteX35" fmla="*/ 1455951 w 2907685"/>
                <a:gd name="connsiteY35" fmla="*/ 2582770 h 3346018"/>
                <a:gd name="connsiteX36" fmla="*/ 1457067 w 2907685"/>
                <a:gd name="connsiteY36" fmla="*/ 2580762 h 3346018"/>
                <a:gd name="connsiteX37" fmla="*/ 1514088 w 2907685"/>
                <a:gd name="connsiteY37" fmla="*/ 2434472 h 3346018"/>
                <a:gd name="connsiteX38" fmla="*/ 1514199 w 2907685"/>
                <a:gd name="connsiteY38" fmla="*/ 2432910 h 3346018"/>
                <a:gd name="connsiteX39" fmla="*/ 1523907 w 2907685"/>
                <a:gd name="connsiteY39" fmla="*/ 1685507 h 3346018"/>
                <a:gd name="connsiteX40" fmla="*/ 1526697 w 2907685"/>
                <a:gd name="connsiteY40" fmla="*/ 2455 h 3346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07685" h="3346018">
                  <a:moveTo>
                    <a:pt x="1527143" y="2790"/>
                  </a:moveTo>
                  <a:cubicBezTo>
                    <a:pt x="1709809" y="0"/>
                    <a:pt x="1891137" y="1451"/>
                    <a:pt x="2072353" y="0"/>
                  </a:cubicBezTo>
                  <a:cubicBezTo>
                    <a:pt x="2078378" y="226631"/>
                    <a:pt x="2170325" y="430611"/>
                    <a:pt x="2316615" y="581698"/>
                  </a:cubicBezTo>
                  <a:lnTo>
                    <a:pt x="2316391" y="581475"/>
                  </a:lnTo>
                  <a:cubicBezTo>
                    <a:pt x="2473839" y="723301"/>
                    <a:pt x="2678711" y="815248"/>
                    <a:pt x="2904561" y="830870"/>
                  </a:cubicBezTo>
                  <a:lnTo>
                    <a:pt x="2907686" y="831093"/>
                  </a:lnTo>
                  <a:lnTo>
                    <a:pt x="2907686" y="1393040"/>
                  </a:lnTo>
                  <a:cubicBezTo>
                    <a:pt x="2694333" y="1387684"/>
                    <a:pt x="2493702" y="1338474"/>
                    <a:pt x="2312821" y="1253892"/>
                  </a:cubicBezTo>
                  <a:lnTo>
                    <a:pt x="2321971" y="1257686"/>
                  </a:lnTo>
                  <a:cubicBezTo>
                    <a:pt x="2234487" y="1215618"/>
                    <a:pt x="2160506" y="1172434"/>
                    <a:pt x="2090206" y="1124229"/>
                  </a:cubicBezTo>
                  <a:lnTo>
                    <a:pt x="2096009" y="1128023"/>
                  </a:lnTo>
                  <a:cubicBezTo>
                    <a:pt x="2094670" y="1535201"/>
                    <a:pt x="2097348" y="1942378"/>
                    <a:pt x="2093219" y="2348105"/>
                  </a:cubicBezTo>
                  <a:cubicBezTo>
                    <a:pt x="2081726" y="2554874"/>
                    <a:pt x="2012989" y="2743454"/>
                    <a:pt x="1902742" y="2900902"/>
                  </a:cubicBezTo>
                  <a:lnTo>
                    <a:pt x="1904974" y="2897443"/>
                  </a:lnTo>
                  <a:cubicBezTo>
                    <a:pt x="1720633" y="3161456"/>
                    <a:pt x="1422029" y="3334749"/>
                    <a:pt x="1082473" y="3345015"/>
                  </a:cubicBezTo>
                  <a:lnTo>
                    <a:pt x="1080911" y="3345015"/>
                  </a:lnTo>
                  <a:cubicBezTo>
                    <a:pt x="1067186" y="3345684"/>
                    <a:pt x="1051006" y="3346019"/>
                    <a:pt x="1034714" y="3346019"/>
                  </a:cubicBezTo>
                  <a:cubicBezTo>
                    <a:pt x="841670" y="3346019"/>
                    <a:pt x="661236" y="3292234"/>
                    <a:pt x="507470" y="3198837"/>
                  </a:cubicBezTo>
                  <a:lnTo>
                    <a:pt x="511933" y="3201403"/>
                  </a:lnTo>
                  <a:cubicBezTo>
                    <a:pt x="232076" y="3033020"/>
                    <a:pt x="39032" y="2744905"/>
                    <a:pt x="3324" y="2409812"/>
                  </a:cubicBezTo>
                  <a:lnTo>
                    <a:pt x="2878" y="2405237"/>
                  </a:lnTo>
                  <a:cubicBezTo>
                    <a:pt x="88" y="2335496"/>
                    <a:pt x="-1251" y="2265754"/>
                    <a:pt x="1539" y="2197464"/>
                  </a:cubicBezTo>
                  <a:cubicBezTo>
                    <a:pt x="56216" y="1664194"/>
                    <a:pt x="503007" y="1251661"/>
                    <a:pt x="1046096" y="1251661"/>
                  </a:cubicBezTo>
                  <a:cubicBezTo>
                    <a:pt x="1107133" y="1251661"/>
                    <a:pt x="1166944" y="1256905"/>
                    <a:pt x="1225080" y="1266836"/>
                  </a:cubicBezTo>
                  <a:lnTo>
                    <a:pt x="1218831" y="1265944"/>
                  </a:lnTo>
                  <a:cubicBezTo>
                    <a:pt x="1221621" y="1472266"/>
                    <a:pt x="1213252" y="1678700"/>
                    <a:pt x="1213252" y="1885023"/>
                  </a:cubicBezTo>
                  <a:cubicBezTo>
                    <a:pt x="1166051" y="1867950"/>
                    <a:pt x="1111597" y="1858019"/>
                    <a:pt x="1054800" y="1858019"/>
                  </a:cubicBezTo>
                  <a:cubicBezTo>
                    <a:pt x="846357" y="1858019"/>
                    <a:pt x="669047" y="1991253"/>
                    <a:pt x="603434" y="2177267"/>
                  </a:cubicBezTo>
                  <a:lnTo>
                    <a:pt x="602430" y="2180614"/>
                  </a:lnTo>
                  <a:cubicBezTo>
                    <a:pt x="587589" y="2228262"/>
                    <a:pt x="578997" y="2283050"/>
                    <a:pt x="578997" y="2339736"/>
                  </a:cubicBezTo>
                  <a:cubicBezTo>
                    <a:pt x="578997" y="2362723"/>
                    <a:pt x="580447" y="2385486"/>
                    <a:pt x="583125" y="2407804"/>
                  </a:cubicBezTo>
                  <a:lnTo>
                    <a:pt x="582902" y="2405126"/>
                  </a:lnTo>
                  <a:cubicBezTo>
                    <a:pt x="619949" y="2633430"/>
                    <a:pt x="815671" y="2805719"/>
                    <a:pt x="1051675" y="2805719"/>
                  </a:cubicBezTo>
                  <a:cubicBezTo>
                    <a:pt x="1058482" y="2805719"/>
                    <a:pt x="1065177" y="2805608"/>
                    <a:pt x="1071872" y="2805273"/>
                  </a:cubicBezTo>
                  <a:lnTo>
                    <a:pt x="1070868" y="2805273"/>
                  </a:lnTo>
                  <a:cubicBezTo>
                    <a:pt x="1234118" y="2800363"/>
                    <a:pt x="1375833" y="2712545"/>
                    <a:pt x="1455951" y="2582770"/>
                  </a:cubicBezTo>
                  <a:lnTo>
                    <a:pt x="1457067" y="2580762"/>
                  </a:lnTo>
                  <a:cubicBezTo>
                    <a:pt x="1486861" y="2539252"/>
                    <a:pt x="1507281" y="2489038"/>
                    <a:pt x="1514088" y="2434472"/>
                  </a:cubicBezTo>
                  <a:lnTo>
                    <a:pt x="1514199" y="2432910"/>
                  </a:lnTo>
                  <a:cubicBezTo>
                    <a:pt x="1528148" y="2183292"/>
                    <a:pt x="1522568" y="1935125"/>
                    <a:pt x="1523907" y="1685507"/>
                  </a:cubicBezTo>
                  <a:cubicBezTo>
                    <a:pt x="1525246" y="1123560"/>
                    <a:pt x="1522568" y="562952"/>
                    <a:pt x="1526697" y="2455"/>
                  </a:cubicBezTo>
                  <a:close/>
                </a:path>
              </a:pathLst>
            </a:custGeom>
            <a:solidFill>
              <a:schemeClr val="bg1"/>
            </a:solidFill>
            <a:ln w="111323" cap="flat">
              <a:noFill/>
              <a:prstDash val="solid"/>
              <a:miter/>
            </a:ln>
          </p:spPr>
          <p:txBody>
            <a:bodyPr rtlCol="0" anchor="ctr"/>
            <a:lstStyle/>
            <a:p>
              <a:endParaRPr lang="nl-NL" dirty="0">
                <a:solidFill>
                  <a:schemeClr val="bg1"/>
                </a:solidFill>
              </a:endParaRPr>
            </a:p>
          </p:txBody>
        </p:sp>
      </p:grpSp>
      <p:grpSp>
        <p:nvGrpSpPr>
          <p:cNvPr id="138" name="Groep 137">
            <a:extLst>
              <a:ext uri="{FF2B5EF4-FFF2-40B4-BE49-F238E27FC236}">
                <a16:creationId xmlns:a16="http://schemas.microsoft.com/office/drawing/2014/main" id="{91D25674-63ED-C76C-F697-0FB38676CC6D}"/>
              </a:ext>
            </a:extLst>
          </p:cNvPr>
          <p:cNvGrpSpPr/>
          <p:nvPr/>
        </p:nvGrpSpPr>
        <p:grpSpPr>
          <a:xfrm>
            <a:off x="8586576" y="5782281"/>
            <a:ext cx="3605424" cy="584775"/>
            <a:chOff x="8586576" y="5782281"/>
            <a:chExt cx="3605424" cy="584775"/>
          </a:xfrm>
          <a:effectLst>
            <a:outerShdw blurRad="127000" dist="63500" dir="2700000" algn="tl" rotWithShape="0">
              <a:prstClr val="black">
                <a:alpha val="40000"/>
              </a:prstClr>
            </a:outerShdw>
          </a:effectLst>
        </p:grpSpPr>
        <p:sp>
          <p:nvSpPr>
            <p:cNvPr id="132" name="Graphic 130">
              <a:extLst>
                <a:ext uri="{FF2B5EF4-FFF2-40B4-BE49-F238E27FC236}">
                  <a16:creationId xmlns:a16="http://schemas.microsoft.com/office/drawing/2014/main" id="{C593F2D7-333C-55B2-5C86-1E432FCE021F}"/>
                </a:ext>
              </a:extLst>
            </p:cNvPr>
            <p:cNvSpPr>
              <a:spLocks noChangeAspect="1"/>
            </p:cNvSpPr>
            <p:nvPr/>
          </p:nvSpPr>
          <p:spPr>
            <a:xfrm>
              <a:off x="8586576" y="5853108"/>
              <a:ext cx="729041" cy="513948"/>
            </a:xfrm>
            <a:custGeom>
              <a:avLst/>
              <a:gdLst>
                <a:gd name="connsiteX0" fmla="*/ 2556320 w 6427874"/>
                <a:gd name="connsiteY0" fmla="*/ 3221546 h 4531423"/>
                <a:gd name="connsiteX1" fmla="*/ 2556320 w 6427874"/>
                <a:gd name="connsiteY1" fmla="*/ 1310521 h 4531423"/>
                <a:gd name="connsiteX2" fmla="*/ 4236315 w 6427874"/>
                <a:gd name="connsiteY2" fmla="*/ 2266140 h 4531423"/>
                <a:gd name="connsiteX3" fmla="*/ 6293073 w 6427874"/>
                <a:gd name="connsiteY3" fmla="*/ 708946 h 4531423"/>
                <a:gd name="connsiteX4" fmla="*/ 5730502 w 6427874"/>
                <a:gd name="connsiteY4" fmla="*/ 138232 h 4531423"/>
                <a:gd name="connsiteX5" fmla="*/ 5724716 w 6427874"/>
                <a:gd name="connsiteY5" fmla="*/ 136946 h 4531423"/>
                <a:gd name="connsiteX6" fmla="*/ 3445717 w 6427874"/>
                <a:gd name="connsiteY6" fmla="*/ 214 h 4531423"/>
                <a:gd name="connsiteX7" fmla="*/ 3201400 w 6427874"/>
                <a:gd name="connsiteY7" fmla="*/ 1714 h 4531423"/>
                <a:gd name="connsiteX8" fmla="*/ 3213830 w 6427874"/>
                <a:gd name="connsiteY8" fmla="*/ 1500 h 4531423"/>
                <a:gd name="connsiteX9" fmla="*/ 2981944 w 6427874"/>
                <a:gd name="connsiteY9" fmla="*/ 0 h 4531423"/>
                <a:gd name="connsiteX10" fmla="*/ 609505 w 6427874"/>
                <a:gd name="connsiteY10" fmla="*/ 145947 h 4531423"/>
                <a:gd name="connsiteX11" fmla="*/ 702516 w 6427874"/>
                <a:gd name="connsiteY11" fmla="*/ 136517 h 4531423"/>
                <a:gd name="connsiteX12" fmla="*/ 135874 w 6427874"/>
                <a:gd name="connsiteY12" fmla="*/ 702945 h 4531423"/>
                <a:gd name="connsiteX13" fmla="*/ 134588 w 6427874"/>
                <a:gd name="connsiteY13" fmla="*/ 708517 h 4531423"/>
                <a:gd name="connsiteX14" fmla="*/ 0 w 6427874"/>
                <a:gd name="connsiteY14" fmla="*/ 2212134 h 4531423"/>
                <a:gd name="connsiteX15" fmla="*/ 214 w 6427874"/>
                <a:gd name="connsiteY15" fmla="*/ 2268498 h 4531423"/>
                <a:gd name="connsiteX16" fmla="*/ 214 w 6427874"/>
                <a:gd name="connsiteY16" fmla="*/ 2265498 h 4531423"/>
                <a:gd name="connsiteX17" fmla="*/ 0 w 6427874"/>
                <a:gd name="connsiteY17" fmla="*/ 2319076 h 4531423"/>
                <a:gd name="connsiteX18" fmla="*/ 142732 w 6427874"/>
                <a:gd name="connsiteY18" fmla="*/ 3874770 h 4531423"/>
                <a:gd name="connsiteX19" fmla="*/ 134588 w 6427874"/>
                <a:gd name="connsiteY19" fmla="*/ 3822478 h 4531423"/>
                <a:gd name="connsiteX20" fmla="*/ 697159 w 6427874"/>
                <a:gd name="connsiteY20" fmla="*/ 4393192 h 4531423"/>
                <a:gd name="connsiteX21" fmla="*/ 702945 w 6427874"/>
                <a:gd name="connsiteY21" fmla="*/ 4394478 h 4531423"/>
                <a:gd name="connsiteX22" fmla="*/ 2981944 w 6427874"/>
                <a:gd name="connsiteY22" fmla="*/ 4531209 h 4531423"/>
                <a:gd name="connsiteX23" fmla="*/ 3226261 w 6427874"/>
                <a:gd name="connsiteY23" fmla="*/ 4529709 h 4531423"/>
                <a:gd name="connsiteX24" fmla="*/ 3213830 w 6427874"/>
                <a:gd name="connsiteY24" fmla="*/ 4529923 h 4531423"/>
                <a:gd name="connsiteX25" fmla="*/ 3445717 w 6427874"/>
                <a:gd name="connsiteY25" fmla="*/ 4531424 h 4531423"/>
                <a:gd name="connsiteX26" fmla="*/ 5818156 w 6427874"/>
                <a:gd name="connsiteY26" fmla="*/ 4385477 h 4531423"/>
                <a:gd name="connsiteX27" fmla="*/ 5725144 w 6427874"/>
                <a:gd name="connsiteY27" fmla="*/ 4394907 h 4531423"/>
                <a:gd name="connsiteX28" fmla="*/ 6292215 w 6427874"/>
                <a:gd name="connsiteY28" fmla="*/ 3828479 h 4531423"/>
                <a:gd name="connsiteX29" fmla="*/ 6293501 w 6427874"/>
                <a:gd name="connsiteY29" fmla="*/ 3822906 h 4531423"/>
                <a:gd name="connsiteX30" fmla="*/ 6427875 w 6427874"/>
                <a:gd name="connsiteY30" fmla="*/ 2319504 h 4531423"/>
                <a:gd name="connsiteX31" fmla="*/ 6427661 w 6427874"/>
                <a:gd name="connsiteY31" fmla="*/ 2263140 h 4531423"/>
                <a:gd name="connsiteX32" fmla="*/ 6427661 w 6427874"/>
                <a:gd name="connsiteY32" fmla="*/ 2265926 h 4531423"/>
                <a:gd name="connsiteX33" fmla="*/ 6427875 w 6427874"/>
                <a:gd name="connsiteY33" fmla="*/ 2212348 h 4531423"/>
                <a:gd name="connsiteX34" fmla="*/ 6285143 w 6427874"/>
                <a:gd name="connsiteY34" fmla="*/ 656654 h 4531423"/>
                <a:gd name="connsiteX35" fmla="*/ 6293287 w 6427874"/>
                <a:gd name="connsiteY35" fmla="*/ 708946 h 4531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27874" h="4531423">
                  <a:moveTo>
                    <a:pt x="2556320" y="3221546"/>
                  </a:moveTo>
                  <a:lnTo>
                    <a:pt x="2556320" y="1310521"/>
                  </a:lnTo>
                  <a:lnTo>
                    <a:pt x="4236315" y="2266140"/>
                  </a:lnTo>
                  <a:close/>
                  <a:moveTo>
                    <a:pt x="6293073" y="708946"/>
                  </a:moveTo>
                  <a:cubicBezTo>
                    <a:pt x="6217206" y="430125"/>
                    <a:pt x="6002893" y="214527"/>
                    <a:pt x="5730502" y="138232"/>
                  </a:cubicBezTo>
                  <a:lnTo>
                    <a:pt x="5724716" y="136946"/>
                  </a:lnTo>
                  <a:cubicBezTo>
                    <a:pt x="5040416" y="49935"/>
                    <a:pt x="4248960" y="214"/>
                    <a:pt x="3445717" y="214"/>
                  </a:cubicBezTo>
                  <a:cubicBezTo>
                    <a:pt x="3364063" y="214"/>
                    <a:pt x="3282625" y="643"/>
                    <a:pt x="3201400" y="1714"/>
                  </a:cubicBezTo>
                  <a:lnTo>
                    <a:pt x="3213830" y="1500"/>
                  </a:lnTo>
                  <a:cubicBezTo>
                    <a:pt x="3144822" y="643"/>
                    <a:pt x="3063597" y="0"/>
                    <a:pt x="2981944" y="0"/>
                  </a:cubicBezTo>
                  <a:cubicBezTo>
                    <a:pt x="2178701" y="0"/>
                    <a:pt x="1386816" y="49720"/>
                    <a:pt x="609505" y="145947"/>
                  </a:cubicBezTo>
                  <a:lnTo>
                    <a:pt x="702516" y="136517"/>
                  </a:lnTo>
                  <a:cubicBezTo>
                    <a:pt x="424553" y="214313"/>
                    <a:pt x="210241" y="429697"/>
                    <a:pt x="135874" y="702945"/>
                  </a:cubicBezTo>
                  <a:lnTo>
                    <a:pt x="134588" y="708517"/>
                  </a:lnTo>
                  <a:cubicBezTo>
                    <a:pt x="48863" y="1160502"/>
                    <a:pt x="0" y="1680639"/>
                    <a:pt x="0" y="2212134"/>
                  </a:cubicBezTo>
                  <a:cubicBezTo>
                    <a:pt x="0" y="2230993"/>
                    <a:pt x="0" y="2249853"/>
                    <a:pt x="214" y="2268498"/>
                  </a:cubicBezTo>
                  <a:lnTo>
                    <a:pt x="214" y="2265498"/>
                  </a:lnTo>
                  <a:cubicBezTo>
                    <a:pt x="214" y="2281357"/>
                    <a:pt x="0" y="2300216"/>
                    <a:pt x="0" y="2319076"/>
                  </a:cubicBezTo>
                  <a:cubicBezTo>
                    <a:pt x="0" y="2850571"/>
                    <a:pt x="49078" y="3370493"/>
                    <a:pt x="142732" y="3874770"/>
                  </a:cubicBezTo>
                  <a:lnTo>
                    <a:pt x="134588" y="3822478"/>
                  </a:lnTo>
                  <a:cubicBezTo>
                    <a:pt x="210455" y="4101298"/>
                    <a:pt x="424767" y="4316897"/>
                    <a:pt x="697159" y="4393192"/>
                  </a:cubicBezTo>
                  <a:lnTo>
                    <a:pt x="702945" y="4394478"/>
                  </a:lnTo>
                  <a:cubicBezTo>
                    <a:pt x="1387245" y="4481489"/>
                    <a:pt x="2178701" y="4531209"/>
                    <a:pt x="2981944" y="4531209"/>
                  </a:cubicBezTo>
                  <a:cubicBezTo>
                    <a:pt x="3063383" y="4531209"/>
                    <a:pt x="3144822" y="4530781"/>
                    <a:pt x="3226261" y="4529709"/>
                  </a:cubicBezTo>
                  <a:lnTo>
                    <a:pt x="3213830" y="4529923"/>
                  </a:lnTo>
                  <a:cubicBezTo>
                    <a:pt x="3282839" y="4530781"/>
                    <a:pt x="3364278" y="4531424"/>
                    <a:pt x="3445717" y="4531424"/>
                  </a:cubicBezTo>
                  <a:cubicBezTo>
                    <a:pt x="4249174" y="4531424"/>
                    <a:pt x="5040844" y="4481703"/>
                    <a:pt x="5818156" y="4385477"/>
                  </a:cubicBezTo>
                  <a:lnTo>
                    <a:pt x="5725144" y="4394907"/>
                  </a:lnTo>
                  <a:cubicBezTo>
                    <a:pt x="6003322" y="4317326"/>
                    <a:pt x="6217635" y="4101727"/>
                    <a:pt x="6292215" y="3828479"/>
                  </a:cubicBezTo>
                  <a:lnTo>
                    <a:pt x="6293501" y="3822906"/>
                  </a:lnTo>
                  <a:cubicBezTo>
                    <a:pt x="6379012" y="3370921"/>
                    <a:pt x="6427875" y="2850785"/>
                    <a:pt x="6427875" y="2319504"/>
                  </a:cubicBezTo>
                  <a:cubicBezTo>
                    <a:pt x="6427875" y="2300645"/>
                    <a:pt x="6427875" y="2281785"/>
                    <a:pt x="6427661" y="2263140"/>
                  </a:cubicBezTo>
                  <a:lnTo>
                    <a:pt x="6427661" y="2265926"/>
                  </a:lnTo>
                  <a:cubicBezTo>
                    <a:pt x="6427661" y="2250067"/>
                    <a:pt x="6427875" y="2231208"/>
                    <a:pt x="6427875" y="2212348"/>
                  </a:cubicBezTo>
                  <a:cubicBezTo>
                    <a:pt x="6427875" y="1680853"/>
                    <a:pt x="6378797" y="1160931"/>
                    <a:pt x="6285143" y="656654"/>
                  </a:cubicBezTo>
                  <a:lnTo>
                    <a:pt x="6293287" y="708946"/>
                  </a:lnTo>
                  <a:close/>
                </a:path>
              </a:pathLst>
            </a:custGeom>
            <a:solidFill>
              <a:schemeClr val="bg1"/>
            </a:solidFill>
            <a:ln w="214313" cap="flat">
              <a:noFill/>
              <a:prstDash val="solid"/>
              <a:miter/>
            </a:ln>
          </p:spPr>
          <p:txBody>
            <a:bodyPr rtlCol="0" anchor="ctr"/>
            <a:lstStyle/>
            <a:p>
              <a:endParaRPr lang="nl-NL"/>
            </a:p>
          </p:txBody>
        </p:sp>
        <p:sp>
          <p:nvSpPr>
            <p:cNvPr id="123" name="Tekstvak 122">
              <a:extLst>
                <a:ext uri="{FF2B5EF4-FFF2-40B4-BE49-F238E27FC236}">
                  <a16:creationId xmlns:a16="http://schemas.microsoft.com/office/drawing/2014/main" id="{617EB452-676C-1283-A416-2EBE5BAC5371}"/>
                </a:ext>
              </a:extLst>
            </p:cNvPr>
            <p:cNvSpPr txBox="1"/>
            <p:nvPr/>
          </p:nvSpPr>
          <p:spPr>
            <a:xfrm>
              <a:off x="9118428" y="5782281"/>
              <a:ext cx="3073572" cy="584775"/>
            </a:xfrm>
            <a:prstGeom prst="rect">
              <a:avLst/>
            </a:prstGeom>
            <a:noFill/>
          </p:spPr>
          <p:txBody>
            <a:bodyPr wrap="square" rtlCol="0">
              <a:spAutoFit/>
            </a:bodyPr>
            <a:lstStyle/>
            <a:p>
              <a:pPr algn="ctr"/>
              <a:r>
                <a:rPr lang="nl-NL" sz="3200" dirty="0">
                  <a:solidFill>
                    <a:schemeClr val="bg1"/>
                  </a:solidFill>
                </a:rPr>
                <a:t>@hetquizcafe</a:t>
              </a:r>
              <a:endParaRPr lang="nl-NL" sz="3600" dirty="0">
                <a:solidFill>
                  <a:schemeClr val="bg1"/>
                </a:solidFill>
              </a:endParaRPr>
            </a:p>
          </p:txBody>
        </p:sp>
      </p:grpSp>
      <p:grpSp>
        <p:nvGrpSpPr>
          <p:cNvPr id="136" name="Groep 135">
            <a:extLst>
              <a:ext uri="{FF2B5EF4-FFF2-40B4-BE49-F238E27FC236}">
                <a16:creationId xmlns:a16="http://schemas.microsoft.com/office/drawing/2014/main" id="{9CDA4A35-2A71-3B15-5F14-E57CF90DA2F9}"/>
              </a:ext>
            </a:extLst>
          </p:cNvPr>
          <p:cNvGrpSpPr/>
          <p:nvPr/>
        </p:nvGrpSpPr>
        <p:grpSpPr>
          <a:xfrm>
            <a:off x="575986" y="5814817"/>
            <a:ext cx="3336977" cy="584775"/>
            <a:chOff x="575986" y="5814817"/>
            <a:chExt cx="3336977" cy="584775"/>
          </a:xfrm>
          <a:effectLst>
            <a:outerShdw blurRad="127000" dist="63500" dir="2700000" algn="tl" rotWithShape="0">
              <a:prstClr val="black">
                <a:alpha val="40000"/>
              </a:prstClr>
            </a:outerShdw>
          </a:effectLst>
        </p:grpSpPr>
        <p:sp>
          <p:nvSpPr>
            <p:cNvPr id="126" name="Tekstvak 125">
              <a:extLst>
                <a:ext uri="{FF2B5EF4-FFF2-40B4-BE49-F238E27FC236}">
                  <a16:creationId xmlns:a16="http://schemas.microsoft.com/office/drawing/2014/main" id="{9D2856C3-6047-3205-B0E1-89CDCB299AEA}"/>
                </a:ext>
              </a:extLst>
            </p:cNvPr>
            <p:cNvSpPr txBox="1"/>
            <p:nvPr/>
          </p:nvSpPr>
          <p:spPr>
            <a:xfrm>
              <a:off x="1106822" y="5814817"/>
              <a:ext cx="2806141" cy="584775"/>
            </a:xfrm>
            <a:prstGeom prst="rect">
              <a:avLst/>
            </a:prstGeom>
            <a:noFill/>
          </p:spPr>
          <p:txBody>
            <a:bodyPr wrap="square" rtlCol="0">
              <a:spAutoFit/>
            </a:bodyPr>
            <a:lstStyle/>
            <a:p>
              <a:pPr algn="ctr"/>
              <a:r>
                <a:rPr lang="nl-NL" sz="3200" dirty="0">
                  <a:solidFill>
                    <a:schemeClr val="bg1"/>
                  </a:solidFill>
                </a:rPr>
                <a:t>@hetquizcafe</a:t>
              </a:r>
              <a:endParaRPr lang="nl-NL" sz="3600" dirty="0">
                <a:solidFill>
                  <a:schemeClr val="bg1"/>
                </a:solidFill>
              </a:endParaRPr>
            </a:p>
          </p:txBody>
        </p:sp>
        <p:sp>
          <p:nvSpPr>
            <p:cNvPr id="135" name="Graphic 133">
              <a:extLst>
                <a:ext uri="{FF2B5EF4-FFF2-40B4-BE49-F238E27FC236}">
                  <a16:creationId xmlns:a16="http://schemas.microsoft.com/office/drawing/2014/main" id="{8B022996-279B-1A96-A7F5-69C630E2A985}"/>
                </a:ext>
              </a:extLst>
            </p:cNvPr>
            <p:cNvSpPr>
              <a:spLocks noChangeAspect="1"/>
            </p:cNvSpPr>
            <p:nvPr/>
          </p:nvSpPr>
          <p:spPr>
            <a:xfrm>
              <a:off x="575986" y="5849434"/>
              <a:ext cx="515540" cy="515540"/>
            </a:xfrm>
            <a:custGeom>
              <a:avLst/>
              <a:gdLst>
                <a:gd name="connsiteX0" fmla="*/ 5315165 w 6427446"/>
                <a:gd name="connsiteY0" fmla="*/ 1498473 h 6427446"/>
                <a:gd name="connsiteX1" fmla="*/ 5315165 w 6427446"/>
                <a:gd name="connsiteY1" fmla="*/ 1498687 h 6427446"/>
                <a:gd name="connsiteX2" fmla="*/ 4929616 w 6427446"/>
                <a:gd name="connsiteY2" fmla="*/ 1884235 h 6427446"/>
                <a:gd name="connsiteX3" fmla="*/ 4544068 w 6427446"/>
                <a:gd name="connsiteY3" fmla="*/ 1498687 h 6427446"/>
                <a:gd name="connsiteX4" fmla="*/ 4929616 w 6427446"/>
                <a:gd name="connsiteY4" fmla="*/ 1113139 h 6427446"/>
                <a:gd name="connsiteX5" fmla="*/ 4929616 w 6427446"/>
                <a:gd name="connsiteY5" fmla="*/ 1113139 h 6427446"/>
                <a:gd name="connsiteX6" fmla="*/ 5315165 w 6427446"/>
                <a:gd name="connsiteY6" fmla="*/ 1498473 h 6427446"/>
                <a:gd name="connsiteX7" fmla="*/ 5315165 w 6427446"/>
                <a:gd name="connsiteY7" fmla="*/ 1498473 h 6427446"/>
                <a:gd name="connsiteX8" fmla="*/ 3213830 w 6427446"/>
                <a:gd name="connsiteY8" fmla="*/ 4285179 h 6427446"/>
                <a:gd name="connsiteX9" fmla="*/ 2142482 w 6427446"/>
                <a:gd name="connsiteY9" fmla="*/ 3213830 h 6427446"/>
                <a:gd name="connsiteX10" fmla="*/ 3213830 w 6427446"/>
                <a:gd name="connsiteY10" fmla="*/ 2142482 h 6427446"/>
                <a:gd name="connsiteX11" fmla="*/ 4285179 w 6427446"/>
                <a:gd name="connsiteY11" fmla="*/ 3213830 h 6427446"/>
                <a:gd name="connsiteX12" fmla="*/ 4285179 w 6427446"/>
                <a:gd name="connsiteY12" fmla="*/ 3213830 h 6427446"/>
                <a:gd name="connsiteX13" fmla="*/ 4285179 w 6427446"/>
                <a:gd name="connsiteY13" fmla="*/ 3214045 h 6427446"/>
                <a:gd name="connsiteX14" fmla="*/ 3214259 w 6427446"/>
                <a:gd name="connsiteY14" fmla="*/ 4284964 h 6427446"/>
                <a:gd name="connsiteX15" fmla="*/ 3214045 w 6427446"/>
                <a:gd name="connsiteY15" fmla="*/ 4284964 h 6427446"/>
                <a:gd name="connsiteX16" fmla="*/ 3214045 w 6427446"/>
                <a:gd name="connsiteY16" fmla="*/ 4284964 h 6427446"/>
                <a:gd name="connsiteX17" fmla="*/ 3213830 w 6427446"/>
                <a:gd name="connsiteY17" fmla="*/ 1563624 h 6427446"/>
                <a:gd name="connsiteX18" fmla="*/ 3213830 w 6427446"/>
                <a:gd name="connsiteY18" fmla="*/ 1563624 h 6427446"/>
                <a:gd name="connsiteX19" fmla="*/ 1563624 w 6427446"/>
                <a:gd name="connsiteY19" fmla="*/ 3213830 h 6427446"/>
                <a:gd name="connsiteX20" fmla="*/ 3213830 w 6427446"/>
                <a:gd name="connsiteY20" fmla="*/ 4864037 h 6427446"/>
                <a:gd name="connsiteX21" fmla="*/ 4864037 w 6427446"/>
                <a:gd name="connsiteY21" fmla="*/ 3213830 h 6427446"/>
                <a:gd name="connsiteX22" fmla="*/ 4864037 w 6427446"/>
                <a:gd name="connsiteY22" fmla="*/ 3213830 h 6427446"/>
                <a:gd name="connsiteX23" fmla="*/ 4864037 w 6427446"/>
                <a:gd name="connsiteY23" fmla="*/ 3213616 h 6427446"/>
                <a:gd name="connsiteX24" fmla="*/ 3213830 w 6427446"/>
                <a:gd name="connsiteY24" fmla="*/ 1563410 h 6427446"/>
                <a:gd name="connsiteX25" fmla="*/ 3213616 w 6427446"/>
                <a:gd name="connsiteY25" fmla="*/ 1563410 h 6427446"/>
                <a:gd name="connsiteX26" fmla="*/ 3213616 w 6427446"/>
                <a:gd name="connsiteY26" fmla="*/ 1563410 h 6427446"/>
                <a:gd name="connsiteX27" fmla="*/ 3213830 w 6427446"/>
                <a:gd name="connsiteY27" fmla="*/ 578644 h 6427446"/>
                <a:gd name="connsiteX28" fmla="*/ 4512779 w 6427446"/>
                <a:gd name="connsiteY28" fmla="*/ 597718 h 6427446"/>
                <a:gd name="connsiteX29" fmla="*/ 5121426 w 6427446"/>
                <a:gd name="connsiteY29" fmla="*/ 713018 h 6427446"/>
                <a:gd name="connsiteX30" fmla="*/ 5109210 w 6427446"/>
                <a:gd name="connsiteY30" fmla="*/ 708946 h 6427446"/>
                <a:gd name="connsiteX31" fmla="*/ 5716786 w 6427446"/>
                <a:gd name="connsiteY31" fmla="*/ 1311593 h 6427446"/>
                <a:gd name="connsiteX32" fmla="*/ 5719358 w 6427446"/>
                <a:gd name="connsiteY32" fmla="*/ 1318879 h 6427446"/>
                <a:gd name="connsiteX33" fmla="*/ 5829943 w 6427446"/>
                <a:gd name="connsiteY33" fmla="*/ 1914239 h 6427446"/>
                <a:gd name="connsiteX34" fmla="*/ 5829943 w 6427446"/>
                <a:gd name="connsiteY34" fmla="*/ 1915311 h 6427446"/>
                <a:gd name="connsiteX35" fmla="*/ 5848589 w 6427446"/>
                <a:gd name="connsiteY35" fmla="*/ 3214259 h 6427446"/>
                <a:gd name="connsiteX36" fmla="*/ 5828872 w 6427446"/>
                <a:gd name="connsiteY36" fmla="*/ 4513207 h 6427446"/>
                <a:gd name="connsiteX37" fmla="*/ 5712071 w 6427446"/>
                <a:gd name="connsiteY37" fmla="*/ 5122069 h 6427446"/>
                <a:gd name="connsiteX38" fmla="*/ 5716143 w 6427446"/>
                <a:gd name="connsiteY38" fmla="*/ 5109639 h 6427446"/>
                <a:gd name="connsiteX39" fmla="*/ 5475470 w 6427446"/>
                <a:gd name="connsiteY39" fmla="*/ 5479542 h 6427446"/>
                <a:gd name="connsiteX40" fmla="*/ 5475256 w 6427446"/>
                <a:gd name="connsiteY40" fmla="*/ 5479757 h 6427446"/>
                <a:gd name="connsiteX41" fmla="*/ 5112639 w 6427446"/>
                <a:gd name="connsiteY41" fmla="*/ 5717429 h 6427446"/>
                <a:gd name="connsiteX42" fmla="*/ 5105781 w 6427446"/>
                <a:gd name="connsiteY42" fmla="*/ 5719787 h 6427446"/>
                <a:gd name="connsiteX43" fmla="*/ 4508278 w 6427446"/>
                <a:gd name="connsiteY43" fmla="*/ 5830372 h 6427446"/>
                <a:gd name="connsiteX44" fmla="*/ 4507206 w 6427446"/>
                <a:gd name="connsiteY44" fmla="*/ 5830372 h 6427446"/>
                <a:gd name="connsiteX45" fmla="*/ 3205901 w 6427446"/>
                <a:gd name="connsiteY45" fmla="*/ 5849017 h 6427446"/>
                <a:gd name="connsiteX46" fmla="*/ 1904595 w 6427446"/>
                <a:gd name="connsiteY46" fmla="*/ 5829300 h 6427446"/>
                <a:gd name="connsiteX47" fmla="*/ 1293162 w 6427446"/>
                <a:gd name="connsiteY47" fmla="*/ 5712500 h 6427446"/>
                <a:gd name="connsiteX48" fmla="*/ 1305806 w 6427446"/>
                <a:gd name="connsiteY48" fmla="*/ 5716572 h 6427446"/>
                <a:gd name="connsiteX49" fmla="*/ 936760 w 6427446"/>
                <a:gd name="connsiteY49" fmla="*/ 5476113 h 6427446"/>
                <a:gd name="connsiteX50" fmla="*/ 936546 w 6427446"/>
                <a:gd name="connsiteY50" fmla="*/ 5475899 h 6427446"/>
                <a:gd name="connsiteX51" fmla="*/ 697802 w 6427446"/>
                <a:gd name="connsiteY51" fmla="*/ 5113068 h 6427446"/>
                <a:gd name="connsiteX52" fmla="*/ 695658 w 6427446"/>
                <a:gd name="connsiteY52" fmla="*/ 5106424 h 6427446"/>
                <a:gd name="connsiteX53" fmla="*/ 583144 w 6427446"/>
                <a:gd name="connsiteY53" fmla="*/ 4509564 h 6427446"/>
                <a:gd name="connsiteX54" fmla="*/ 583144 w 6427446"/>
                <a:gd name="connsiteY54" fmla="*/ 4507849 h 6427446"/>
                <a:gd name="connsiteX55" fmla="*/ 566857 w 6427446"/>
                <a:gd name="connsiteY55" fmla="*/ 3210616 h 6427446"/>
                <a:gd name="connsiteX56" fmla="*/ 583144 w 6427446"/>
                <a:gd name="connsiteY56" fmla="*/ 1908667 h 6427446"/>
                <a:gd name="connsiteX57" fmla="*/ 699730 w 6427446"/>
                <a:gd name="connsiteY57" fmla="*/ 1297877 h 6427446"/>
                <a:gd name="connsiteX58" fmla="*/ 695658 w 6427446"/>
                <a:gd name="connsiteY58" fmla="*/ 1310521 h 6427446"/>
                <a:gd name="connsiteX59" fmla="*/ 936331 w 6427446"/>
                <a:gd name="connsiteY59" fmla="*/ 941046 h 6427446"/>
                <a:gd name="connsiteX60" fmla="*/ 936760 w 6427446"/>
                <a:gd name="connsiteY60" fmla="*/ 940618 h 6427446"/>
                <a:gd name="connsiteX61" fmla="*/ 1299377 w 6427446"/>
                <a:gd name="connsiteY61" fmla="*/ 702302 h 6427446"/>
                <a:gd name="connsiteX62" fmla="*/ 1306020 w 6427446"/>
                <a:gd name="connsiteY62" fmla="*/ 700159 h 6427446"/>
                <a:gd name="connsiteX63" fmla="*/ 1899237 w 6427446"/>
                <a:gd name="connsiteY63" fmla="*/ 587431 h 6427446"/>
                <a:gd name="connsiteX64" fmla="*/ 1900738 w 6427446"/>
                <a:gd name="connsiteY64" fmla="*/ 587431 h 6427446"/>
                <a:gd name="connsiteX65" fmla="*/ 3202043 w 6427446"/>
                <a:gd name="connsiteY65" fmla="*/ 571357 h 6427446"/>
                <a:gd name="connsiteX66" fmla="*/ 3213830 w 6427446"/>
                <a:gd name="connsiteY66" fmla="*/ 0 h 6427446"/>
                <a:gd name="connsiteX67" fmla="*/ 1888950 w 6427446"/>
                <a:gd name="connsiteY67" fmla="*/ 19288 h 6427446"/>
                <a:gd name="connsiteX68" fmla="*/ 1092565 w 6427446"/>
                <a:gd name="connsiteY68" fmla="*/ 174236 h 6427446"/>
                <a:gd name="connsiteX69" fmla="*/ 1108853 w 6427446"/>
                <a:gd name="connsiteY69" fmla="*/ 168878 h 6427446"/>
                <a:gd name="connsiteX70" fmla="*/ 539639 w 6427446"/>
                <a:gd name="connsiteY70" fmla="*/ 539210 h 6427446"/>
                <a:gd name="connsiteX71" fmla="*/ 539425 w 6427446"/>
                <a:gd name="connsiteY71" fmla="*/ 539425 h 6427446"/>
                <a:gd name="connsiteX72" fmla="*/ 172307 w 6427446"/>
                <a:gd name="connsiteY72" fmla="*/ 1098137 h 6427446"/>
                <a:gd name="connsiteX73" fmla="*/ 168664 w 6427446"/>
                <a:gd name="connsiteY73" fmla="*/ 1108853 h 6427446"/>
                <a:gd name="connsiteX74" fmla="*/ 19288 w 6427446"/>
                <a:gd name="connsiteY74" fmla="*/ 1886379 h 6427446"/>
                <a:gd name="connsiteX75" fmla="*/ 19288 w 6427446"/>
                <a:gd name="connsiteY75" fmla="*/ 1888950 h 6427446"/>
                <a:gd name="connsiteX76" fmla="*/ 0 w 6427446"/>
                <a:gd name="connsiteY76" fmla="*/ 3213830 h 6427446"/>
                <a:gd name="connsiteX77" fmla="*/ 19288 w 6427446"/>
                <a:gd name="connsiteY77" fmla="*/ 4538710 h 6427446"/>
                <a:gd name="connsiteX78" fmla="*/ 174236 w 6427446"/>
                <a:gd name="connsiteY78" fmla="*/ 5335096 h 6427446"/>
                <a:gd name="connsiteX79" fmla="*/ 168878 w 6427446"/>
                <a:gd name="connsiteY79" fmla="*/ 5318808 h 6427446"/>
                <a:gd name="connsiteX80" fmla="*/ 1097709 w 6427446"/>
                <a:gd name="connsiteY80" fmla="*/ 6254925 h 6427446"/>
                <a:gd name="connsiteX81" fmla="*/ 1108853 w 6427446"/>
                <a:gd name="connsiteY81" fmla="*/ 6258783 h 6427446"/>
                <a:gd name="connsiteX82" fmla="*/ 1886379 w 6427446"/>
                <a:gd name="connsiteY82" fmla="*/ 6408158 h 6427446"/>
                <a:gd name="connsiteX83" fmla="*/ 1888950 w 6427446"/>
                <a:gd name="connsiteY83" fmla="*/ 6408158 h 6427446"/>
                <a:gd name="connsiteX84" fmla="*/ 3213830 w 6427446"/>
                <a:gd name="connsiteY84" fmla="*/ 6427447 h 6427446"/>
                <a:gd name="connsiteX85" fmla="*/ 4538710 w 6427446"/>
                <a:gd name="connsiteY85" fmla="*/ 6408158 h 6427446"/>
                <a:gd name="connsiteX86" fmla="*/ 5335096 w 6427446"/>
                <a:gd name="connsiteY86" fmla="*/ 6253210 h 6427446"/>
                <a:gd name="connsiteX87" fmla="*/ 5318808 w 6427446"/>
                <a:gd name="connsiteY87" fmla="*/ 6258783 h 6427446"/>
                <a:gd name="connsiteX88" fmla="*/ 6254925 w 6427446"/>
                <a:gd name="connsiteY88" fmla="*/ 5329952 h 6427446"/>
                <a:gd name="connsiteX89" fmla="*/ 6258783 w 6427446"/>
                <a:gd name="connsiteY89" fmla="*/ 5318808 h 6427446"/>
                <a:gd name="connsiteX90" fmla="*/ 6408158 w 6427446"/>
                <a:gd name="connsiteY90" fmla="*/ 4541282 h 6427446"/>
                <a:gd name="connsiteX91" fmla="*/ 6408158 w 6427446"/>
                <a:gd name="connsiteY91" fmla="*/ 4538710 h 6427446"/>
                <a:gd name="connsiteX92" fmla="*/ 6427447 w 6427446"/>
                <a:gd name="connsiteY92" fmla="*/ 3213830 h 6427446"/>
                <a:gd name="connsiteX93" fmla="*/ 6408158 w 6427446"/>
                <a:gd name="connsiteY93" fmla="*/ 1888950 h 6427446"/>
                <a:gd name="connsiteX94" fmla="*/ 6253210 w 6427446"/>
                <a:gd name="connsiteY94" fmla="*/ 1092565 h 6427446"/>
                <a:gd name="connsiteX95" fmla="*/ 6258783 w 6427446"/>
                <a:gd name="connsiteY95" fmla="*/ 1108853 h 6427446"/>
                <a:gd name="connsiteX96" fmla="*/ 5888236 w 6427446"/>
                <a:gd name="connsiteY96" fmla="*/ 539639 h 6427446"/>
                <a:gd name="connsiteX97" fmla="*/ 5888022 w 6427446"/>
                <a:gd name="connsiteY97" fmla="*/ 539425 h 6427446"/>
                <a:gd name="connsiteX98" fmla="*/ 5329309 w 6427446"/>
                <a:gd name="connsiteY98" fmla="*/ 172307 h 6427446"/>
                <a:gd name="connsiteX99" fmla="*/ 5318593 w 6427446"/>
                <a:gd name="connsiteY99" fmla="*/ 168664 h 6427446"/>
                <a:gd name="connsiteX100" fmla="*/ 4541068 w 6427446"/>
                <a:gd name="connsiteY100" fmla="*/ 19288 h 6427446"/>
                <a:gd name="connsiteX101" fmla="*/ 4538496 w 6427446"/>
                <a:gd name="connsiteY101" fmla="*/ 19288 h 6427446"/>
                <a:gd name="connsiteX102" fmla="*/ 3213616 w 6427446"/>
                <a:gd name="connsiteY102" fmla="*/ 0 h 642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427446" h="6427446">
                  <a:moveTo>
                    <a:pt x="5315165" y="1498473"/>
                  </a:moveTo>
                  <a:cubicBezTo>
                    <a:pt x="5315165" y="1498473"/>
                    <a:pt x="5315165" y="1498687"/>
                    <a:pt x="5315165" y="1498687"/>
                  </a:cubicBezTo>
                  <a:cubicBezTo>
                    <a:pt x="5315165" y="1711714"/>
                    <a:pt x="5142429" y="1884235"/>
                    <a:pt x="4929616" y="1884235"/>
                  </a:cubicBezTo>
                  <a:cubicBezTo>
                    <a:pt x="4716804" y="1884235"/>
                    <a:pt x="4544068" y="1711500"/>
                    <a:pt x="4544068" y="1498687"/>
                  </a:cubicBezTo>
                  <a:cubicBezTo>
                    <a:pt x="4544068" y="1285661"/>
                    <a:pt x="4716804" y="1113139"/>
                    <a:pt x="4929616" y="1113139"/>
                  </a:cubicBezTo>
                  <a:lnTo>
                    <a:pt x="4929616" y="1113139"/>
                  </a:lnTo>
                  <a:cubicBezTo>
                    <a:pt x="5142429" y="1113353"/>
                    <a:pt x="5314950" y="1285661"/>
                    <a:pt x="5315165" y="1498473"/>
                  </a:cubicBezTo>
                  <a:lnTo>
                    <a:pt x="5315165" y="1498473"/>
                  </a:lnTo>
                  <a:close/>
                  <a:moveTo>
                    <a:pt x="3213830" y="4285179"/>
                  </a:moveTo>
                  <a:cubicBezTo>
                    <a:pt x="2622114" y="4285179"/>
                    <a:pt x="2142482" y="3805547"/>
                    <a:pt x="2142482" y="3213830"/>
                  </a:cubicBezTo>
                  <a:cubicBezTo>
                    <a:pt x="2142482" y="2622114"/>
                    <a:pt x="2622114" y="2142482"/>
                    <a:pt x="3213830" y="2142482"/>
                  </a:cubicBezTo>
                  <a:cubicBezTo>
                    <a:pt x="3805547" y="2142482"/>
                    <a:pt x="4285179" y="2622114"/>
                    <a:pt x="4285179" y="3213830"/>
                  </a:cubicBezTo>
                  <a:lnTo>
                    <a:pt x="4285179" y="3213830"/>
                  </a:lnTo>
                  <a:cubicBezTo>
                    <a:pt x="4285179" y="3213830"/>
                    <a:pt x="4285179" y="3214045"/>
                    <a:pt x="4285179" y="3214045"/>
                  </a:cubicBezTo>
                  <a:cubicBezTo>
                    <a:pt x="4285179" y="3805547"/>
                    <a:pt x="3805761" y="4284964"/>
                    <a:pt x="3214259" y="4284964"/>
                  </a:cubicBezTo>
                  <a:cubicBezTo>
                    <a:pt x="3214259" y="4284964"/>
                    <a:pt x="3214045" y="4284964"/>
                    <a:pt x="3214045" y="4284964"/>
                  </a:cubicBezTo>
                  <a:lnTo>
                    <a:pt x="3214045" y="4284964"/>
                  </a:lnTo>
                  <a:close/>
                  <a:moveTo>
                    <a:pt x="3213830" y="1563624"/>
                  </a:moveTo>
                  <a:cubicBezTo>
                    <a:pt x="3213830" y="1563624"/>
                    <a:pt x="3213830" y="1563624"/>
                    <a:pt x="3213830" y="1563624"/>
                  </a:cubicBezTo>
                  <a:cubicBezTo>
                    <a:pt x="2302359" y="1563624"/>
                    <a:pt x="1563624" y="2302574"/>
                    <a:pt x="1563624" y="3213830"/>
                  </a:cubicBezTo>
                  <a:cubicBezTo>
                    <a:pt x="1563624" y="4125087"/>
                    <a:pt x="2302574" y="4864037"/>
                    <a:pt x="3213830" y="4864037"/>
                  </a:cubicBezTo>
                  <a:cubicBezTo>
                    <a:pt x="4125302" y="4864037"/>
                    <a:pt x="4864037" y="4125087"/>
                    <a:pt x="4864037" y="3213830"/>
                  </a:cubicBezTo>
                  <a:lnTo>
                    <a:pt x="4864037" y="3213830"/>
                  </a:lnTo>
                  <a:cubicBezTo>
                    <a:pt x="4864037" y="3213830"/>
                    <a:pt x="4864037" y="3213830"/>
                    <a:pt x="4864037" y="3213616"/>
                  </a:cubicBezTo>
                  <a:cubicBezTo>
                    <a:pt x="4864037" y="2302359"/>
                    <a:pt x="4125302" y="1563410"/>
                    <a:pt x="3213830" y="1563410"/>
                  </a:cubicBezTo>
                  <a:cubicBezTo>
                    <a:pt x="3213830" y="1563410"/>
                    <a:pt x="3213830" y="1563410"/>
                    <a:pt x="3213616" y="1563410"/>
                  </a:cubicBezTo>
                  <a:lnTo>
                    <a:pt x="3213616" y="1563410"/>
                  </a:lnTo>
                  <a:close/>
                  <a:moveTo>
                    <a:pt x="3213830" y="578644"/>
                  </a:moveTo>
                  <a:cubicBezTo>
                    <a:pt x="4071723" y="578644"/>
                    <a:pt x="4173950" y="582930"/>
                    <a:pt x="4512779" y="597718"/>
                  </a:cubicBezTo>
                  <a:cubicBezTo>
                    <a:pt x="4727734" y="600289"/>
                    <a:pt x="4932188" y="641009"/>
                    <a:pt x="5121426" y="713018"/>
                  </a:cubicBezTo>
                  <a:lnTo>
                    <a:pt x="5109210" y="708946"/>
                  </a:lnTo>
                  <a:cubicBezTo>
                    <a:pt x="5390817" y="818674"/>
                    <a:pt x="5609416" y="1037273"/>
                    <a:pt x="5716786" y="1311593"/>
                  </a:cubicBezTo>
                  <a:lnTo>
                    <a:pt x="5719358" y="1318879"/>
                  </a:lnTo>
                  <a:cubicBezTo>
                    <a:pt x="5787081" y="1495901"/>
                    <a:pt x="5827371" y="1700570"/>
                    <a:pt x="5829943" y="1914239"/>
                  </a:cubicBezTo>
                  <a:lnTo>
                    <a:pt x="5829943" y="1915311"/>
                  </a:lnTo>
                  <a:cubicBezTo>
                    <a:pt x="5845159" y="2254353"/>
                    <a:pt x="5848589" y="2356152"/>
                    <a:pt x="5848589" y="3214259"/>
                  </a:cubicBezTo>
                  <a:cubicBezTo>
                    <a:pt x="5848589" y="4072366"/>
                    <a:pt x="5844516" y="4174379"/>
                    <a:pt x="5828872" y="4513207"/>
                  </a:cubicBezTo>
                  <a:cubicBezTo>
                    <a:pt x="5824800" y="4728377"/>
                    <a:pt x="5783866" y="4932831"/>
                    <a:pt x="5712071" y="5122069"/>
                  </a:cubicBezTo>
                  <a:lnTo>
                    <a:pt x="5716143" y="5109639"/>
                  </a:lnTo>
                  <a:cubicBezTo>
                    <a:pt x="5660850" y="5254514"/>
                    <a:pt x="5578983" y="5377958"/>
                    <a:pt x="5475470" y="5479542"/>
                  </a:cubicBezTo>
                  <a:lnTo>
                    <a:pt x="5475256" y="5479757"/>
                  </a:lnTo>
                  <a:cubicBezTo>
                    <a:pt x="5373886" y="5583484"/>
                    <a:pt x="5250442" y="5665351"/>
                    <a:pt x="5112639" y="5717429"/>
                  </a:cubicBezTo>
                  <a:lnTo>
                    <a:pt x="5105781" y="5719787"/>
                  </a:lnTo>
                  <a:cubicBezTo>
                    <a:pt x="4928116" y="5787509"/>
                    <a:pt x="4722805" y="5827800"/>
                    <a:pt x="4508278" y="5830372"/>
                  </a:cubicBezTo>
                  <a:lnTo>
                    <a:pt x="4507206" y="5830372"/>
                  </a:lnTo>
                  <a:cubicBezTo>
                    <a:pt x="4166021" y="5845588"/>
                    <a:pt x="4065508" y="5849017"/>
                    <a:pt x="3205901" y="5849017"/>
                  </a:cubicBezTo>
                  <a:cubicBezTo>
                    <a:pt x="2345865" y="5849017"/>
                    <a:pt x="2245567" y="5844945"/>
                    <a:pt x="1904595" y="5829300"/>
                  </a:cubicBezTo>
                  <a:cubicBezTo>
                    <a:pt x="1688568" y="5825228"/>
                    <a:pt x="1483257" y="5784295"/>
                    <a:pt x="1293162" y="5712500"/>
                  </a:cubicBezTo>
                  <a:lnTo>
                    <a:pt x="1305806" y="5716572"/>
                  </a:lnTo>
                  <a:cubicBezTo>
                    <a:pt x="1160931" y="5662136"/>
                    <a:pt x="1037487" y="5580055"/>
                    <a:pt x="936760" y="5476113"/>
                  </a:cubicBezTo>
                  <a:lnTo>
                    <a:pt x="936546" y="5475899"/>
                  </a:lnTo>
                  <a:cubicBezTo>
                    <a:pt x="831747" y="5375172"/>
                    <a:pt x="749451" y="5251514"/>
                    <a:pt x="697802" y="5113068"/>
                  </a:cubicBezTo>
                  <a:lnTo>
                    <a:pt x="695658" y="5106424"/>
                  </a:lnTo>
                  <a:cubicBezTo>
                    <a:pt x="628150" y="4928974"/>
                    <a:pt x="587216" y="4723876"/>
                    <a:pt x="583144" y="4509564"/>
                  </a:cubicBezTo>
                  <a:lnTo>
                    <a:pt x="583144" y="4507849"/>
                  </a:lnTo>
                  <a:cubicBezTo>
                    <a:pt x="571143" y="4170307"/>
                    <a:pt x="566857" y="4066151"/>
                    <a:pt x="566857" y="3210616"/>
                  </a:cubicBezTo>
                  <a:cubicBezTo>
                    <a:pt x="566857" y="2354652"/>
                    <a:pt x="571143" y="2250281"/>
                    <a:pt x="583144" y="1908667"/>
                  </a:cubicBezTo>
                  <a:cubicBezTo>
                    <a:pt x="587216" y="1692854"/>
                    <a:pt x="627936" y="1487757"/>
                    <a:pt x="699730" y="1297877"/>
                  </a:cubicBezTo>
                  <a:lnTo>
                    <a:pt x="695658" y="1310521"/>
                  </a:lnTo>
                  <a:cubicBezTo>
                    <a:pt x="748594" y="1165003"/>
                    <a:pt x="831104" y="1041130"/>
                    <a:pt x="936331" y="941046"/>
                  </a:cubicBezTo>
                  <a:lnTo>
                    <a:pt x="936760" y="940618"/>
                  </a:lnTo>
                  <a:cubicBezTo>
                    <a:pt x="1037058" y="835176"/>
                    <a:pt x="1160717" y="753094"/>
                    <a:pt x="1299377" y="702302"/>
                  </a:cubicBezTo>
                  <a:lnTo>
                    <a:pt x="1306020" y="700159"/>
                  </a:lnTo>
                  <a:cubicBezTo>
                    <a:pt x="1482400" y="632008"/>
                    <a:pt x="1686211" y="591074"/>
                    <a:pt x="1899237" y="587431"/>
                  </a:cubicBezTo>
                  <a:lnTo>
                    <a:pt x="1900738" y="587431"/>
                  </a:lnTo>
                  <a:cubicBezTo>
                    <a:pt x="2242137" y="575429"/>
                    <a:pt x="2342650" y="571357"/>
                    <a:pt x="3202043" y="571357"/>
                  </a:cubicBezTo>
                  <a:close/>
                  <a:moveTo>
                    <a:pt x="3213830" y="0"/>
                  </a:moveTo>
                  <a:cubicBezTo>
                    <a:pt x="2340721" y="0"/>
                    <a:pt x="2231851" y="4072"/>
                    <a:pt x="1888950" y="19288"/>
                  </a:cubicBezTo>
                  <a:cubicBezTo>
                    <a:pt x="1607130" y="25289"/>
                    <a:pt x="1339882" y="79724"/>
                    <a:pt x="1092565" y="174236"/>
                  </a:cubicBezTo>
                  <a:lnTo>
                    <a:pt x="1108853" y="168878"/>
                  </a:lnTo>
                  <a:cubicBezTo>
                    <a:pt x="885968" y="253960"/>
                    <a:pt x="696087" y="380190"/>
                    <a:pt x="539639" y="539210"/>
                  </a:cubicBezTo>
                  <a:lnTo>
                    <a:pt x="539425" y="539425"/>
                  </a:lnTo>
                  <a:cubicBezTo>
                    <a:pt x="379762" y="695873"/>
                    <a:pt x="253746" y="885968"/>
                    <a:pt x="172307" y="1098137"/>
                  </a:cubicBezTo>
                  <a:lnTo>
                    <a:pt x="168664" y="1108853"/>
                  </a:lnTo>
                  <a:cubicBezTo>
                    <a:pt x="79510" y="1339882"/>
                    <a:pt x="25075" y="1607344"/>
                    <a:pt x="19288" y="1886379"/>
                  </a:cubicBezTo>
                  <a:lnTo>
                    <a:pt x="19288" y="1888950"/>
                  </a:lnTo>
                  <a:cubicBezTo>
                    <a:pt x="3215" y="2231851"/>
                    <a:pt x="0" y="2340721"/>
                    <a:pt x="0" y="3213830"/>
                  </a:cubicBezTo>
                  <a:cubicBezTo>
                    <a:pt x="0" y="4086939"/>
                    <a:pt x="4072" y="4195811"/>
                    <a:pt x="19288" y="4538710"/>
                  </a:cubicBezTo>
                  <a:cubicBezTo>
                    <a:pt x="25289" y="4820531"/>
                    <a:pt x="79724" y="5087779"/>
                    <a:pt x="174236" y="5335096"/>
                  </a:cubicBezTo>
                  <a:lnTo>
                    <a:pt x="168878" y="5318808"/>
                  </a:lnTo>
                  <a:cubicBezTo>
                    <a:pt x="339471" y="5751934"/>
                    <a:pt x="675727" y="6088190"/>
                    <a:pt x="1097709" y="6254925"/>
                  </a:cubicBezTo>
                  <a:lnTo>
                    <a:pt x="1108853" y="6258783"/>
                  </a:lnTo>
                  <a:cubicBezTo>
                    <a:pt x="1339882" y="6347722"/>
                    <a:pt x="1607344" y="6402158"/>
                    <a:pt x="1886379" y="6408158"/>
                  </a:cubicBezTo>
                  <a:lnTo>
                    <a:pt x="1888950" y="6408158"/>
                  </a:lnTo>
                  <a:cubicBezTo>
                    <a:pt x="2231851" y="6424232"/>
                    <a:pt x="2340721" y="6427447"/>
                    <a:pt x="3213830" y="6427447"/>
                  </a:cubicBezTo>
                  <a:cubicBezTo>
                    <a:pt x="4086939" y="6427447"/>
                    <a:pt x="4195811" y="6423374"/>
                    <a:pt x="4538710" y="6408158"/>
                  </a:cubicBezTo>
                  <a:cubicBezTo>
                    <a:pt x="4820531" y="6401943"/>
                    <a:pt x="5087779" y="6347722"/>
                    <a:pt x="5335096" y="6253210"/>
                  </a:cubicBezTo>
                  <a:lnTo>
                    <a:pt x="5318808" y="6258783"/>
                  </a:lnTo>
                  <a:cubicBezTo>
                    <a:pt x="5751934" y="6088190"/>
                    <a:pt x="6088190" y="5751934"/>
                    <a:pt x="6254925" y="5329952"/>
                  </a:cubicBezTo>
                  <a:lnTo>
                    <a:pt x="6258783" y="5318808"/>
                  </a:lnTo>
                  <a:cubicBezTo>
                    <a:pt x="6347937" y="5087779"/>
                    <a:pt x="6402158" y="4820317"/>
                    <a:pt x="6408158" y="4541282"/>
                  </a:cubicBezTo>
                  <a:lnTo>
                    <a:pt x="6408158" y="4538710"/>
                  </a:lnTo>
                  <a:cubicBezTo>
                    <a:pt x="6424232" y="4195811"/>
                    <a:pt x="6427447" y="4086939"/>
                    <a:pt x="6427447" y="3213830"/>
                  </a:cubicBezTo>
                  <a:cubicBezTo>
                    <a:pt x="6427447" y="2340721"/>
                    <a:pt x="6423374" y="2231851"/>
                    <a:pt x="6408158" y="1888950"/>
                  </a:cubicBezTo>
                  <a:cubicBezTo>
                    <a:pt x="6401943" y="1607130"/>
                    <a:pt x="6347722" y="1339882"/>
                    <a:pt x="6253210" y="1092565"/>
                  </a:cubicBezTo>
                  <a:lnTo>
                    <a:pt x="6258783" y="1108853"/>
                  </a:lnTo>
                  <a:cubicBezTo>
                    <a:pt x="6173486" y="885968"/>
                    <a:pt x="6047470" y="696087"/>
                    <a:pt x="5888236" y="539639"/>
                  </a:cubicBezTo>
                  <a:lnTo>
                    <a:pt x="5888022" y="539425"/>
                  </a:lnTo>
                  <a:cubicBezTo>
                    <a:pt x="5731574" y="379762"/>
                    <a:pt x="5541479" y="253746"/>
                    <a:pt x="5329309" y="172307"/>
                  </a:cubicBezTo>
                  <a:lnTo>
                    <a:pt x="5318593" y="168664"/>
                  </a:lnTo>
                  <a:cubicBezTo>
                    <a:pt x="5087565" y="79510"/>
                    <a:pt x="4820103" y="25075"/>
                    <a:pt x="4541068" y="19288"/>
                  </a:cubicBezTo>
                  <a:lnTo>
                    <a:pt x="4538496" y="19288"/>
                  </a:lnTo>
                  <a:cubicBezTo>
                    <a:pt x="4195596" y="3215"/>
                    <a:pt x="4086725" y="0"/>
                    <a:pt x="3213616" y="0"/>
                  </a:cubicBezTo>
                  <a:close/>
                </a:path>
              </a:pathLst>
            </a:custGeom>
            <a:solidFill>
              <a:schemeClr val="bg1"/>
            </a:solidFill>
            <a:ln w="214313" cap="flat">
              <a:noFill/>
              <a:prstDash val="solid"/>
              <a:miter/>
            </a:ln>
          </p:spPr>
          <p:txBody>
            <a:bodyPr rtlCol="0" anchor="ctr"/>
            <a:lstStyle/>
            <a:p>
              <a:endParaRPr lang="nl-NL"/>
            </a:p>
          </p:txBody>
        </p:sp>
      </p:grpSp>
      <p:pic>
        <p:nvPicPr>
          <p:cNvPr id="3" name="Afbeelding 2" descr="Afbeelding met zwart, duisternis&#10;&#10;Door AI gegenereerde inhoud is mogelijk onjuist.">
            <a:extLst>
              <a:ext uri="{FF2B5EF4-FFF2-40B4-BE49-F238E27FC236}">
                <a16:creationId xmlns:a16="http://schemas.microsoft.com/office/drawing/2014/main" id="{C68A97F8-03BC-7CB3-8180-03A2F354F3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1512" y="1176121"/>
            <a:ext cx="2237912" cy="2237912"/>
          </a:xfrm>
          <a:prstGeom prst="rect">
            <a:avLst/>
          </a:prstGeom>
        </p:spPr>
      </p:pic>
    </p:spTree>
    <p:extLst>
      <p:ext uri="{BB962C8B-B14F-4D97-AF65-F5344CB8AC3E}">
        <p14:creationId xmlns:p14="http://schemas.microsoft.com/office/powerpoint/2010/main" val="2688274080"/>
      </p:ext>
    </p:extLst>
  </p:cSld>
  <p:clrMapOvr>
    <a:masterClrMapping/>
  </p:clrMapOvr>
  <p:transition spd="slow">
    <p:push dir="u"/>
  </p:transition>
</p:sld>
</file>

<file path=ppt/theme/theme1.xml><?xml version="1.0" encoding="utf-8"?>
<a:theme xmlns:a="http://schemas.openxmlformats.org/drawingml/2006/main" name="Kantoorthema">
  <a:themeElements>
    <a:clrScheme name="Papi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Aangepast 2">
      <a:majorFont>
        <a:latin typeface="Congenial Black"/>
        <a:ea typeface=""/>
        <a:cs typeface=""/>
      </a:majorFont>
      <a:minorFont>
        <a:latin typeface="Congenial"/>
        <a:ea typeface=""/>
        <a:cs typeface=""/>
      </a:minorFont>
    </a:fontScheme>
    <a:fmtScheme name="Extreme schadu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4F739D86B6EF49917299AC314AF904" ma:contentTypeVersion="16" ma:contentTypeDescription="Een nieuw document maken." ma:contentTypeScope="" ma:versionID="65f97cf3d6d989742877185fe569564a">
  <xsd:schema xmlns:xsd="http://www.w3.org/2001/XMLSchema" xmlns:xs="http://www.w3.org/2001/XMLSchema" xmlns:p="http://schemas.microsoft.com/office/2006/metadata/properties" xmlns:ns3="6fb6348f-7269-4368-8f55-3167c3408fa0" xmlns:ns4="038b2640-8121-48df-855b-728195a4334d" targetNamespace="http://schemas.microsoft.com/office/2006/metadata/properties" ma:root="true" ma:fieldsID="5581c751e5c9b60b045fb4b5dfb9c5b1" ns3:_="" ns4:_="">
    <xsd:import namespace="6fb6348f-7269-4368-8f55-3167c3408fa0"/>
    <xsd:import namespace="038b2640-8121-48df-855b-728195a4334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LengthInSecond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b6348f-7269-4368-8f55-3167c3408f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38b2640-8121-48df-855b-728195a4334d"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SharingHintHash" ma:index="12"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6fb6348f-7269-4368-8f55-3167c3408fa0" xsi:nil="true"/>
  </documentManagement>
</p:properties>
</file>

<file path=customXml/itemProps1.xml><?xml version="1.0" encoding="utf-8"?>
<ds:datastoreItem xmlns:ds="http://schemas.openxmlformats.org/officeDocument/2006/customXml" ds:itemID="{C61D84D3-C8D3-4B4A-879A-FFD89736AA15}">
  <ds:schemaRefs>
    <ds:schemaRef ds:uri="http://schemas.microsoft.com/sharepoint/v3/contenttype/forms"/>
  </ds:schemaRefs>
</ds:datastoreItem>
</file>

<file path=customXml/itemProps2.xml><?xml version="1.0" encoding="utf-8"?>
<ds:datastoreItem xmlns:ds="http://schemas.openxmlformats.org/officeDocument/2006/customXml" ds:itemID="{2C77750A-DFE2-42F3-848E-344F88A656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b6348f-7269-4368-8f55-3167c3408fa0"/>
    <ds:schemaRef ds:uri="038b2640-8121-48df-855b-728195a433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9A077C7-0A9D-4EBC-B8BA-8A95B6433CE9}">
  <ds:schemaRefs>
    <ds:schemaRef ds:uri="http://schemas.microsoft.com/office/2006/metadata/properties"/>
    <ds:schemaRef ds:uri="http://schemas.microsoft.com/office/infopath/2007/PartnerControls"/>
    <ds:schemaRef ds:uri="http://purl.org/dc/terms/"/>
    <ds:schemaRef ds:uri="http://purl.org/dc/elements/1.1/"/>
    <ds:schemaRef ds:uri="6fb6348f-7269-4368-8f55-3167c3408fa0"/>
    <ds:schemaRef ds:uri="http://schemas.microsoft.com/office/2006/documentManagement/types"/>
    <ds:schemaRef ds:uri="http://purl.org/dc/dcmitype/"/>
    <ds:schemaRef ds:uri="http://schemas.openxmlformats.org/package/2006/metadata/core-properties"/>
    <ds:schemaRef ds:uri="038b2640-8121-48df-855b-728195a4334d"/>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1266</TotalTime>
  <Words>476</Words>
  <Application>Microsoft Office PowerPoint</Application>
  <PresentationFormat>Breedbeeld</PresentationFormat>
  <Paragraphs>121</Paragraphs>
  <Slides>8</Slides>
  <Notes>1</Notes>
  <HiddenSlides>0</HiddenSlides>
  <MMClips>5</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8</vt:i4>
      </vt:variant>
    </vt:vector>
  </HeadingPairs>
  <TitlesOfParts>
    <vt:vector size="14" baseType="lpstr">
      <vt:lpstr>Aptos</vt:lpstr>
      <vt:lpstr>Arial</vt:lpstr>
      <vt:lpstr>Congenial</vt:lpstr>
      <vt:lpstr>Congenial Black</vt:lpstr>
      <vt:lpstr>Congenial SemiBold</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Einde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Owen Hoek</dc:creator>
  <cp:lastModifiedBy>Owen Hoek</cp:lastModifiedBy>
  <cp:revision>1</cp:revision>
  <dcterms:created xsi:type="dcterms:W3CDTF">2025-10-14T07:38:38Z</dcterms:created>
  <dcterms:modified xsi:type="dcterms:W3CDTF">2026-04-17T12:30:12Z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0x010100794F739D86B6EF49917299AC314AF904</vt:lpwstr>
  </property>
</Properties>
</file>